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Montserrat"/>
      <p:regular r:id="rId23"/>
      <p:bold r:id="rId24"/>
      <p:italic r:id="rId25"/>
      <p:boldItalic r:id="rId26"/>
    </p:embeddedFont>
    <p:embeddedFont>
      <p:font typeface="DM Sans Light"/>
      <p:regular r:id="rId27"/>
      <p:bold r:id="rId28"/>
      <p:italic r:id="rId29"/>
      <p:boldItalic r:id="rId30"/>
    </p:embeddedFont>
    <p:embeddedFont>
      <p:font typeface="Helvetica Neue"/>
      <p:regular r:id="rId31"/>
      <p:bold r:id="rId32"/>
      <p:italic r:id="rId33"/>
      <p:boldItalic r:id="rId34"/>
    </p:embeddedFont>
    <p:embeddedFont>
      <p:font typeface="Arial Black"/>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DMSansLight-bold.fntdata"/><Relationship Id="rId27" Type="http://schemas.openxmlformats.org/officeDocument/2006/relationships/font" Target="fonts/DMSans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MSans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font" Target="fonts/DMSansLight-boldItalic.fntdata"/><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35" Type="http://schemas.openxmlformats.org/officeDocument/2006/relationships/font" Target="fonts/ArialBlack-regular.fntdata"/><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50b2b136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850b2b136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5d5d83781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85d5d83781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50b2b136c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850b2b136c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850b2b136c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850b2b136c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850b2b136c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850b2b136c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850b2b136c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850b2b136c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50b2b136c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50b2b136c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50b2b136c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850b2b136c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85d5d8378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85d5d8378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850b2b136c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850b2b136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5d5d83781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85d5d83781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5d5d83781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5d5d83781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50b2b136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50b2b136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50b2b136c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50b2b136c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50b2b136c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50b2b136c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850b2b136c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850b2b136c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85d5d8378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85d5d8378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50b2b136c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850b2b136c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1 2 1">
  <p:cSld name="TITLE_1_3_1">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nvSpPr>
        <p:spPr>
          <a:xfrm>
            <a:off x="3842250" y="40406"/>
            <a:ext cx="14595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dk1"/>
                </a:solidFill>
                <a:latin typeface="Helvetica Neue"/>
                <a:ea typeface="Helvetica Neue"/>
                <a:cs typeface="Helvetica Neue"/>
                <a:sym typeface="Helvetica Neue"/>
              </a:rPr>
              <a:t>ITV / BGT</a:t>
            </a:r>
            <a:endParaRPr b="1" sz="600">
              <a:solidFill>
                <a:schemeClr val="dk1"/>
              </a:solidFill>
              <a:latin typeface="Helvetica Neue"/>
              <a:ea typeface="Helvetica Neue"/>
              <a:cs typeface="Helvetica Neue"/>
              <a:sym typeface="Helvetica Neue"/>
            </a:endParaRPr>
          </a:p>
        </p:txBody>
      </p:sp>
      <p:sp>
        <p:nvSpPr>
          <p:cNvPr id="52" name="Google Shape;52;p13"/>
          <p:cNvSpPr txBox="1"/>
          <p:nvPr>
            <p:ph idx="12" type="sldNum"/>
          </p:nvPr>
        </p:nvSpPr>
        <p:spPr>
          <a:xfrm>
            <a:off x="4297645" y="5013497"/>
            <a:ext cx="548700" cy="71100"/>
          </a:xfrm>
          <a:prstGeom prst="rect">
            <a:avLst/>
          </a:prstGeom>
          <a:ln>
            <a:noFill/>
          </a:ln>
        </p:spPr>
        <p:txBody>
          <a:bodyPr anchorCtr="0" anchor="ctr" bIns="91425" lIns="91425" spcFirstLastPara="1" rIns="91425" wrap="square" tIns="91425">
            <a:noAutofit/>
          </a:bodyPr>
          <a:lstStyle>
            <a:lvl1pPr lvl="0" rtl="0" algn="ctr">
              <a:buNone/>
              <a:defRPr b="1" sz="500">
                <a:solidFill>
                  <a:schemeClr val="dk1"/>
                </a:solidFill>
                <a:latin typeface="Helvetica Neue"/>
                <a:ea typeface="Helvetica Neue"/>
                <a:cs typeface="Helvetica Neue"/>
                <a:sym typeface="Helvetica Neue"/>
              </a:defRPr>
            </a:lvl1pPr>
            <a:lvl2pPr lvl="1" rtl="0" algn="ctr">
              <a:buNone/>
              <a:defRPr b="1" sz="500">
                <a:solidFill>
                  <a:schemeClr val="dk1"/>
                </a:solidFill>
                <a:latin typeface="Helvetica Neue"/>
                <a:ea typeface="Helvetica Neue"/>
                <a:cs typeface="Helvetica Neue"/>
                <a:sym typeface="Helvetica Neue"/>
              </a:defRPr>
            </a:lvl2pPr>
            <a:lvl3pPr lvl="2" rtl="0" algn="ctr">
              <a:buNone/>
              <a:defRPr b="1" sz="500">
                <a:solidFill>
                  <a:schemeClr val="dk1"/>
                </a:solidFill>
                <a:latin typeface="Helvetica Neue"/>
                <a:ea typeface="Helvetica Neue"/>
                <a:cs typeface="Helvetica Neue"/>
                <a:sym typeface="Helvetica Neue"/>
              </a:defRPr>
            </a:lvl3pPr>
            <a:lvl4pPr lvl="3" rtl="0" algn="ctr">
              <a:buNone/>
              <a:defRPr b="1" sz="500">
                <a:solidFill>
                  <a:schemeClr val="dk1"/>
                </a:solidFill>
                <a:latin typeface="Helvetica Neue"/>
                <a:ea typeface="Helvetica Neue"/>
                <a:cs typeface="Helvetica Neue"/>
                <a:sym typeface="Helvetica Neue"/>
              </a:defRPr>
            </a:lvl4pPr>
            <a:lvl5pPr lvl="4" rtl="0" algn="ctr">
              <a:buNone/>
              <a:defRPr b="1" sz="500">
                <a:solidFill>
                  <a:schemeClr val="dk1"/>
                </a:solidFill>
                <a:latin typeface="Helvetica Neue"/>
                <a:ea typeface="Helvetica Neue"/>
                <a:cs typeface="Helvetica Neue"/>
                <a:sym typeface="Helvetica Neue"/>
              </a:defRPr>
            </a:lvl5pPr>
            <a:lvl6pPr lvl="5" rtl="0" algn="ctr">
              <a:buNone/>
              <a:defRPr b="1" sz="500">
                <a:solidFill>
                  <a:schemeClr val="dk1"/>
                </a:solidFill>
                <a:latin typeface="Helvetica Neue"/>
                <a:ea typeface="Helvetica Neue"/>
                <a:cs typeface="Helvetica Neue"/>
                <a:sym typeface="Helvetica Neue"/>
              </a:defRPr>
            </a:lvl6pPr>
            <a:lvl7pPr lvl="6" rtl="0" algn="ctr">
              <a:buNone/>
              <a:defRPr b="1" sz="500">
                <a:solidFill>
                  <a:schemeClr val="dk1"/>
                </a:solidFill>
                <a:latin typeface="Helvetica Neue"/>
                <a:ea typeface="Helvetica Neue"/>
                <a:cs typeface="Helvetica Neue"/>
                <a:sym typeface="Helvetica Neue"/>
              </a:defRPr>
            </a:lvl7pPr>
            <a:lvl8pPr lvl="7" rtl="0" algn="ctr">
              <a:buNone/>
              <a:defRPr b="1" sz="500">
                <a:solidFill>
                  <a:schemeClr val="dk1"/>
                </a:solidFill>
                <a:latin typeface="Helvetica Neue"/>
                <a:ea typeface="Helvetica Neue"/>
                <a:cs typeface="Helvetica Neue"/>
                <a:sym typeface="Helvetica Neue"/>
              </a:defRPr>
            </a:lvl8pPr>
            <a:lvl9pPr lvl="8" rtl="0" algn="ctr">
              <a:buNone/>
              <a:defRPr b="1" sz="500">
                <a:solidFill>
                  <a:schemeClr val="dk1"/>
                </a:solidFill>
                <a:latin typeface="Helvetica Neue"/>
                <a:ea typeface="Helvetica Neue"/>
                <a:cs typeface="Helvetica Neue"/>
                <a:sym typeface="Helvetica Neue"/>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53" name="Google Shape;53;p13"/>
          <p:cNvSpPr txBox="1"/>
          <p:nvPr/>
        </p:nvSpPr>
        <p:spPr>
          <a:xfrm rot="-5400000">
            <a:off x="-565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dk1"/>
                </a:solidFill>
                <a:latin typeface="Helvetica Neue"/>
                <a:ea typeface="Helvetica Neue"/>
                <a:cs typeface="Helvetica Neue"/>
                <a:sym typeface="Helvetica Neue"/>
              </a:rPr>
              <a:t>UNCOMMON</a:t>
            </a:r>
            <a:endParaRPr b="1" sz="500">
              <a:solidFill>
                <a:schemeClr val="dk1"/>
              </a:solidFill>
              <a:latin typeface="Helvetica Neue"/>
              <a:ea typeface="Helvetica Neue"/>
              <a:cs typeface="Helvetica Neue"/>
              <a:sym typeface="Helvetica Neue"/>
            </a:endParaRPr>
          </a:p>
        </p:txBody>
      </p:sp>
      <p:grpSp>
        <p:nvGrpSpPr>
          <p:cNvPr id="54" name="Google Shape;54;p13"/>
          <p:cNvGrpSpPr/>
          <p:nvPr/>
        </p:nvGrpSpPr>
        <p:grpSpPr>
          <a:xfrm rot="10800000">
            <a:off x="76200" y="71450"/>
            <a:ext cx="35700" cy="38100"/>
            <a:chOff x="78600" y="71450"/>
            <a:chExt cx="35700" cy="38100"/>
          </a:xfrm>
        </p:grpSpPr>
        <p:cxnSp>
          <p:nvCxnSpPr>
            <p:cNvPr id="55" name="Google Shape;55;p13"/>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56" name="Google Shape;56;p13"/>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grpSp>
        <p:nvGrpSpPr>
          <p:cNvPr id="57" name="Google Shape;57;p13"/>
          <p:cNvGrpSpPr/>
          <p:nvPr/>
        </p:nvGrpSpPr>
        <p:grpSpPr>
          <a:xfrm rot="-5400000">
            <a:off x="9030900" y="71450"/>
            <a:ext cx="35700" cy="38100"/>
            <a:chOff x="78600" y="71450"/>
            <a:chExt cx="35700" cy="38100"/>
          </a:xfrm>
        </p:grpSpPr>
        <p:cxnSp>
          <p:nvCxnSpPr>
            <p:cNvPr id="58" name="Google Shape;58;p13"/>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59" name="Google Shape;59;p13"/>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grpSp>
        <p:nvGrpSpPr>
          <p:cNvPr id="60" name="Google Shape;60;p13"/>
          <p:cNvGrpSpPr/>
          <p:nvPr/>
        </p:nvGrpSpPr>
        <p:grpSpPr>
          <a:xfrm rot="5400000">
            <a:off x="76200" y="5033475"/>
            <a:ext cx="35700" cy="38100"/>
            <a:chOff x="78600" y="71450"/>
            <a:chExt cx="35700" cy="38100"/>
          </a:xfrm>
        </p:grpSpPr>
        <p:cxnSp>
          <p:nvCxnSpPr>
            <p:cNvPr id="61" name="Google Shape;61;p13"/>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62" name="Google Shape;62;p13"/>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grpSp>
        <p:nvGrpSpPr>
          <p:cNvPr id="63" name="Google Shape;63;p13"/>
          <p:cNvGrpSpPr/>
          <p:nvPr/>
        </p:nvGrpSpPr>
        <p:grpSpPr>
          <a:xfrm>
            <a:off x="9030900" y="5033475"/>
            <a:ext cx="35700" cy="38100"/>
            <a:chOff x="78600" y="71450"/>
            <a:chExt cx="35700" cy="38100"/>
          </a:xfrm>
        </p:grpSpPr>
        <p:cxnSp>
          <p:nvCxnSpPr>
            <p:cNvPr id="64" name="Google Shape;64;p13"/>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65" name="Google Shape;65;p13"/>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sp>
        <p:nvSpPr>
          <p:cNvPr id="66" name="Google Shape;66;p13"/>
          <p:cNvSpPr txBox="1"/>
          <p:nvPr/>
        </p:nvSpPr>
        <p:spPr>
          <a:xfrm rot="5400000">
            <a:off x="8374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dk1"/>
                </a:solidFill>
                <a:latin typeface="Helvetica Neue"/>
                <a:ea typeface="Helvetica Neue"/>
                <a:cs typeface="Helvetica Neue"/>
                <a:sym typeface="Helvetica Neue"/>
              </a:rPr>
              <a:t>UNCOMMON</a:t>
            </a:r>
            <a:endParaRPr b="1" sz="500">
              <a:solidFill>
                <a:schemeClr val="dk1"/>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188">
          <p15:clr>
            <a:srgbClr val="FA7B17"/>
          </p15:clr>
        </p15:guide>
        <p15:guide id="2" orient="horz" pos="175">
          <p15:clr>
            <a:srgbClr val="FA7B17"/>
          </p15:clr>
        </p15:guide>
        <p15:guide id="3" orient="horz" pos="3065">
          <p15:clr>
            <a:srgbClr val="FA7B17"/>
          </p15:clr>
        </p15:guide>
        <p15:guide id="4" pos="5572">
          <p15:clr>
            <a:srgbClr val="FA7B17"/>
          </p15:clr>
        </p15:guide>
        <p15:guide id="5" orient="horz" pos="1620">
          <p15:clr>
            <a:srgbClr val="FA7B17"/>
          </p15:clr>
        </p15:guide>
        <p15:guide id="6" pos="288">
          <p15:clr>
            <a:srgbClr val="FA7B17"/>
          </p15:clr>
        </p15:guide>
        <p15:guide id="7" pos="5472">
          <p15:clr>
            <a:srgbClr val="FA7B17"/>
          </p15:clr>
        </p15:guide>
        <p15:guide id="8" orient="horz" pos="288">
          <p15:clr>
            <a:srgbClr val="FA7B17"/>
          </p15:clr>
        </p15:guide>
        <p15:guide id="9" orient="horz" pos="2952">
          <p15:clr>
            <a:srgbClr val="FA7B17"/>
          </p15:clr>
        </p15:guide>
        <p15:guide id="10" pos="1584">
          <p15:clr>
            <a:srgbClr val="FA7B17"/>
          </p15:clr>
        </p15:guide>
        <p15:guide id="11" pos="2880">
          <p15:clr>
            <a:srgbClr val="FA7B17"/>
          </p15:clr>
        </p15:guide>
        <p15:guide id="12" pos="4176">
          <p15:clr>
            <a:srgbClr val="FA7B17"/>
          </p15:clr>
        </p15:guide>
        <p15:guide id="13" pos="936">
          <p15:clr>
            <a:srgbClr val="FA7B17"/>
          </p15:clr>
        </p15:guide>
        <p15:guide id="14" orient="horz" pos="956">
          <p15:clr>
            <a:srgbClr val="FA7B17"/>
          </p15:clr>
        </p15:guide>
        <p15:guide id="15" orient="horz" pos="2292">
          <p15:clr>
            <a:srgbClr val="FA7B17"/>
          </p15:clr>
        </p15:guide>
        <p15:guide id="16" pos="2232">
          <p15:clr>
            <a:srgbClr val="FA7B17"/>
          </p15:clr>
        </p15:guide>
        <p15:guide id="17" pos="3528">
          <p15:clr>
            <a:srgbClr val="FA7B17"/>
          </p15:clr>
        </p15:guide>
        <p15:guide id="18" pos="4824">
          <p15:clr>
            <a:srgbClr val="FA7B17"/>
          </p15:clr>
        </p15:guide>
        <p15:guide id="19" pos="612">
          <p15:clr>
            <a:srgbClr val="FA7B17"/>
          </p15:clr>
        </p15:guide>
        <p15:guide id="20" orient="horz" pos="622">
          <p15:clr>
            <a:srgbClr val="FA7B17"/>
          </p15:clr>
        </p15:guide>
        <p15:guide id="21" orient="horz" pos="2618">
          <p15:clr>
            <a:srgbClr val="FA7B17"/>
          </p15:clr>
        </p15:guide>
        <p15:guide id="22" pos="5148">
          <p15:clr>
            <a:srgbClr val="FA7B17"/>
          </p15:clr>
        </p15:guide>
        <p15:guide id="23" pos="450">
          <p15:clr>
            <a:srgbClr val="FA7B17"/>
          </p15:clr>
        </p15:guide>
        <p15:guide id="24" orient="horz" pos="455">
          <p15:clr>
            <a:srgbClr val="FA7B17"/>
          </p15:clr>
        </p15:guide>
        <p15:guide id="25" orient="horz" pos="2785">
          <p15:clr>
            <a:srgbClr val="FA7B17"/>
          </p15:clr>
        </p15:guide>
        <p15:guide id="26" pos="531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CRIPTION">
  <p:cSld name="TITLE_1">
    <p:bg>
      <p:bgPr>
        <a:solidFill>
          <a:schemeClr val="dk1"/>
        </a:solidFill>
      </p:bgPr>
    </p:bg>
    <p:spTree>
      <p:nvGrpSpPr>
        <p:cNvPr id="67" name="Shape 67"/>
        <p:cNvGrpSpPr/>
        <p:nvPr/>
      </p:nvGrpSpPr>
      <p:grpSpPr>
        <a:xfrm>
          <a:off x="0" y="0"/>
          <a:ext cx="0" cy="0"/>
          <a:chOff x="0" y="0"/>
          <a:chExt cx="0" cy="0"/>
        </a:xfrm>
      </p:grpSpPr>
      <p:sp>
        <p:nvSpPr>
          <p:cNvPr id="68" name="Google Shape;68;p14"/>
          <p:cNvSpPr txBox="1"/>
          <p:nvPr/>
        </p:nvSpPr>
        <p:spPr>
          <a:xfrm>
            <a:off x="3842250" y="40406"/>
            <a:ext cx="14595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lt1"/>
                </a:solidFill>
                <a:latin typeface="Helvetica Neue"/>
                <a:ea typeface="Helvetica Neue"/>
                <a:cs typeface="Helvetica Neue"/>
                <a:sym typeface="Helvetica Neue"/>
              </a:rPr>
              <a:t>ITV / BGT</a:t>
            </a:r>
            <a:endParaRPr b="1" sz="600">
              <a:solidFill>
                <a:schemeClr val="lt1"/>
              </a:solidFill>
              <a:latin typeface="Helvetica Neue"/>
              <a:ea typeface="Helvetica Neue"/>
              <a:cs typeface="Helvetica Neue"/>
              <a:sym typeface="Helvetica Neue"/>
            </a:endParaRPr>
          </a:p>
        </p:txBody>
      </p:sp>
      <p:sp>
        <p:nvSpPr>
          <p:cNvPr id="69" name="Google Shape;69;p14"/>
          <p:cNvSpPr txBox="1"/>
          <p:nvPr>
            <p:ph idx="12" type="sldNum"/>
          </p:nvPr>
        </p:nvSpPr>
        <p:spPr>
          <a:xfrm>
            <a:off x="4297645" y="5013497"/>
            <a:ext cx="548700" cy="71100"/>
          </a:xfrm>
          <a:prstGeom prst="rect">
            <a:avLst/>
          </a:prstGeom>
          <a:ln>
            <a:noFill/>
          </a:ln>
        </p:spPr>
        <p:txBody>
          <a:bodyPr anchorCtr="0" anchor="ctr" bIns="91425" lIns="91425" spcFirstLastPara="1" rIns="91425" wrap="square" tIns="91425">
            <a:noAutofit/>
          </a:bodyPr>
          <a:lstStyle>
            <a:lvl1pPr lvl="0" rtl="0" algn="ctr">
              <a:buNone/>
              <a:defRPr b="1" sz="500">
                <a:solidFill>
                  <a:schemeClr val="lt1"/>
                </a:solidFill>
                <a:latin typeface="Helvetica Neue"/>
                <a:ea typeface="Helvetica Neue"/>
                <a:cs typeface="Helvetica Neue"/>
                <a:sym typeface="Helvetica Neue"/>
              </a:defRPr>
            </a:lvl1pPr>
            <a:lvl2pPr lvl="1" rtl="0" algn="ctr">
              <a:buNone/>
              <a:defRPr b="1" sz="500">
                <a:solidFill>
                  <a:schemeClr val="lt1"/>
                </a:solidFill>
                <a:latin typeface="Helvetica Neue"/>
                <a:ea typeface="Helvetica Neue"/>
                <a:cs typeface="Helvetica Neue"/>
                <a:sym typeface="Helvetica Neue"/>
              </a:defRPr>
            </a:lvl2pPr>
            <a:lvl3pPr lvl="2" rtl="0" algn="ctr">
              <a:buNone/>
              <a:defRPr b="1" sz="500">
                <a:solidFill>
                  <a:schemeClr val="lt1"/>
                </a:solidFill>
                <a:latin typeface="Helvetica Neue"/>
                <a:ea typeface="Helvetica Neue"/>
                <a:cs typeface="Helvetica Neue"/>
                <a:sym typeface="Helvetica Neue"/>
              </a:defRPr>
            </a:lvl3pPr>
            <a:lvl4pPr lvl="3" rtl="0" algn="ctr">
              <a:buNone/>
              <a:defRPr b="1" sz="500">
                <a:solidFill>
                  <a:schemeClr val="lt1"/>
                </a:solidFill>
                <a:latin typeface="Helvetica Neue"/>
                <a:ea typeface="Helvetica Neue"/>
                <a:cs typeface="Helvetica Neue"/>
                <a:sym typeface="Helvetica Neue"/>
              </a:defRPr>
            </a:lvl4pPr>
            <a:lvl5pPr lvl="4" rtl="0" algn="ctr">
              <a:buNone/>
              <a:defRPr b="1" sz="500">
                <a:solidFill>
                  <a:schemeClr val="lt1"/>
                </a:solidFill>
                <a:latin typeface="Helvetica Neue"/>
                <a:ea typeface="Helvetica Neue"/>
                <a:cs typeface="Helvetica Neue"/>
                <a:sym typeface="Helvetica Neue"/>
              </a:defRPr>
            </a:lvl5pPr>
            <a:lvl6pPr lvl="5" rtl="0" algn="ctr">
              <a:buNone/>
              <a:defRPr b="1" sz="500">
                <a:solidFill>
                  <a:schemeClr val="lt1"/>
                </a:solidFill>
                <a:latin typeface="Helvetica Neue"/>
                <a:ea typeface="Helvetica Neue"/>
                <a:cs typeface="Helvetica Neue"/>
                <a:sym typeface="Helvetica Neue"/>
              </a:defRPr>
            </a:lvl6pPr>
            <a:lvl7pPr lvl="6" rtl="0" algn="ctr">
              <a:buNone/>
              <a:defRPr b="1" sz="500">
                <a:solidFill>
                  <a:schemeClr val="lt1"/>
                </a:solidFill>
                <a:latin typeface="Helvetica Neue"/>
                <a:ea typeface="Helvetica Neue"/>
                <a:cs typeface="Helvetica Neue"/>
                <a:sym typeface="Helvetica Neue"/>
              </a:defRPr>
            </a:lvl7pPr>
            <a:lvl8pPr lvl="7" rtl="0" algn="ctr">
              <a:buNone/>
              <a:defRPr b="1" sz="500">
                <a:solidFill>
                  <a:schemeClr val="lt1"/>
                </a:solidFill>
                <a:latin typeface="Helvetica Neue"/>
                <a:ea typeface="Helvetica Neue"/>
                <a:cs typeface="Helvetica Neue"/>
                <a:sym typeface="Helvetica Neue"/>
              </a:defRPr>
            </a:lvl8pPr>
            <a:lvl9pPr lvl="8" rtl="0" algn="ctr">
              <a:buNone/>
              <a:defRPr b="1" sz="5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70" name="Google Shape;70;p14"/>
          <p:cNvSpPr txBox="1"/>
          <p:nvPr/>
        </p:nvSpPr>
        <p:spPr>
          <a:xfrm rot="-5400000">
            <a:off x="-565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lt1"/>
                </a:solidFill>
                <a:latin typeface="Helvetica Neue"/>
                <a:ea typeface="Helvetica Neue"/>
                <a:cs typeface="Helvetica Neue"/>
                <a:sym typeface="Helvetica Neue"/>
              </a:rPr>
              <a:t>UNCOMMON</a:t>
            </a:r>
            <a:endParaRPr b="1" sz="500">
              <a:solidFill>
                <a:schemeClr val="lt1"/>
              </a:solidFill>
              <a:latin typeface="Helvetica Neue"/>
              <a:ea typeface="Helvetica Neue"/>
              <a:cs typeface="Helvetica Neue"/>
              <a:sym typeface="Helvetica Neue"/>
            </a:endParaRPr>
          </a:p>
        </p:txBody>
      </p:sp>
      <p:grpSp>
        <p:nvGrpSpPr>
          <p:cNvPr id="71" name="Google Shape;71;p14"/>
          <p:cNvGrpSpPr/>
          <p:nvPr/>
        </p:nvGrpSpPr>
        <p:grpSpPr>
          <a:xfrm rot="10800000">
            <a:off x="76200" y="71450"/>
            <a:ext cx="35700" cy="38100"/>
            <a:chOff x="78600" y="71450"/>
            <a:chExt cx="35700" cy="38100"/>
          </a:xfrm>
        </p:grpSpPr>
        <p:cxnSp>
          <p:nvCxnSpPr>
            <p:cNvPr id="72" name="Google Shape;72;p14"/>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73" name="Google Shape;73;p14"/>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74" name="Google Shape;74;p14"/>
          <p:cNvGrpSpPr/>
          <p:nvPr/>
        </p:nvGrpSpPr>
        <p:grpSpPr>
          <a:xfrm rot="-5400000">
            <a:off x="9030900" y="71450"/>
            <a:ext cx="35700" cy="38100"/>
            <a:chOff x="78600" y="71450"/>
            <a:chExt cx="35700" cy="38100"/>
          </a:xfrm>
        </p:grpSpPr>
        <p:cxnSp>
          <p:nvCxnSpPr>
            <p:cNvPr id="75" name="Google Shape;75;p14"/>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76" name="Google Shape;76;p14"/>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77" name="Google Shape;77;p14"/>
          <p:cNvGrpSpPr/>
          <p:nvPr/>
        </p:nvGrpSpPr>
        <p:grpSpPr>
          <a:xfrm rot="5400000">
            <a:off x="76200" y="5033475"/>
            <a:ext cx="35700" cy="38100"/>
            <a:chOff x="78600" y="71450"/>
            <a:chExt cx="35700" cy="38100"/>
          </a:xfrm>
        </p:grpSpPr>
        <p:cxnSp>
          <p:nvCxnSpPr>
            <p:cNvPr id="78" name="Google Shape;78;p14"/>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79" name="Google Shape;79;p14"/>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80" name="Google Shape;80;p14"/>
          <p:cNvGrpSpPr/>
          <p:nvPr/>
        </p:nvGrpSpPr>
        <p:grpSpPr>
          <a:xfrm>
            <a:off x="9030900" y="5033475"/>
            <a:ext cx="35700" cy="38100"/>
            <a:chOff x="78600" y="71450"/>
            <a:chExt cx="35700" cy="38100"/>
          </a:xfrm>
        </p:grpSpPr>
        <p:cxnSp>
          <p:nvCxnSpPr>
            <p:cNvPr id="81" name="Google Shape;81;p14"/>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82" name="Google Shape;82;p14"/>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sp>
        <p:nvSpPr>
          <p:cNvPr id="83" name="Google Shape;83;p14"/>
          <p:cNvSpPr txBox="1"/>
          <p:nvPr/>
        </p:nvSpPr>
        <p:spPr>
          <a:xfrm rot="5400000">
            <a:off x="8374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lt1"/>
                </a:solidFill>
                <a:latin typeface="Helvetica Neue"/>
                <a:ea typeface="Helvetica Neue"/>
                <a:cs typeface="Helvetica Neue"/>
                <a:sym typeface="Helvetica Neue"/>
              </a:rPr>
              <a:t>UNCOMMON</a:t>
            </a:r>
            <a:endParaRPr b="1"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CRIPTION 1">
  <p:cSld name="TITLE_1_1">
    <p:bg>
      <p:bgPr>
        <a:solidFill>
          <a:schemeClr val="dk1"/>
        </a:solidFill>
      </p:bgPr>
    </p:bg>
    <p:spTree>
      <p:nvGrpSpPr>
        <p:cNvPr id="84" name="Shape 84"/>
        <p:cNvGrpSpPr/>
        <p:nvPr/>
      </p:nvGrpSpPr>
      <p:grpSpPr>
        <a:xfrm>
          <a:off x="0" y="0"/>
          <a:ext cx="0" cy="0"/>
          <a:chOff x="0" y="0"/>
          <a:chExt cx="0" cy="0"/>
        </a:xfrm>
      </p:grpSpPr>
      <p:sp>
        <p:nvSpPr>
          <p:cNvPr id="85" name="Google Shape;85;p15"/>
          <p:cNvSpPr txBox="1"/>
          <p:nvPr/>
        </p:nvSpPr>
        <p:spPr>
          <a:xfrm>
            <a:off x="3842250" y="40406"/>
            <a:ext cx="14595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lt1"/>
                </a:solidFill>
                <a:latin typeface="Helvetica Neue"/>
                <a:ea typeface="Helvetica Neue"/>
                <a:cs typeface="Helvetica Neue"/>
                <a:sym typeface="Helvetica Neue"/>
              </a:rPr>
              <a:t>ITV / BGT</a:t>
            </a:r>
            <a:endParaRPr b="1" sz="600">
              <a:solidFill>
                <a:schemeClr val="lt1"/>
              </a:solidFill>
              <a:latin typeface="Helvetica Neue"/>
              <a:ea typeface="Helvetica Neue"/>
              <a:cs typeface="Helvetica Neue"/>
              <a:sym typeface="Helvetica Neue"/>
            </a:endParaRPr>
          </a:p>
        </p:txBody>
      </p:sp>
      <p:sp>
        <p:nvSpPr>
          <p:cNvPr id="86" name="Google Shape;86;p15"/>
          <p:cNvSpPr txBox="1"/>
          <p:nvPr>
            <p:ph idx="12" type="sldNum"/>
          </p:nvPr>
        </p:nvSpPr>
        <p:spPr>
          <a:xfrm>
            <a:off x="4297645" y="5013497"/>
            <a:ext cx="548700" cy="71100"/>
          </a:xfrm>
          <a:prstGeom prst="rect">
            <a:avLst/>
          </a:prstGeom>
          <a:ln>
            <a:noFill/>
          </a:ln>
        </p:spPr>
        <p:txBody>
          <a:bodyPr anchorCtr="0" anchor="ctr" bIns="91425" lIns="91425" spcFirstLastPara="1" rIns="91425" wrap="square" tIns="91425">
            <a:noAutofit/>
          </a:bodyPr>
          <a:lstStyle>
            <a:lvl1pPr lvl="0" rtl="0" algn="ctr">
              <a:buNone/>
              <a:defRPr b="1" sz="500">
                <a:solidFill>
                  <a:schemeClr val="lt1"/>
                </a:solidFill>
                <a:latin typeface="Helvetica Neue"/>
                <a:ea typeface="Helvetica Neue"/>
                <a:cs typeface="Helvetica Neue"/>
                <a:sym typeface="Helvetica Neue"/>
              </a:defRPr>
            </a:lvl1pPr>
            <a:lvl2pPr lvl="1" rtl="0" algn="ctr">
              <a:buNone/>
              <a:defRPr b="1" sz="500">
                <a:solidFill>
                  <a:schemeClr val="lt1"/>
                </a:solidFill>
                <a:latin typeface="Helvetica Neue"/>
                <a:ea typeface="Helvetica Neue"/>
                <a:cs typeface="Helvetica Neue"/>
                <a:sym typeface="Helvetica Neue"/>
              </a:defRPr>
            </a:lvl2pPr>
            <a:lvl3pPr lvl="2" rtl="0" algn="ctr">
              <a:buNone/>
              <a:defRPr b="1" sz="500">
                <a:solidFill>
                  <a:schemeClr val="lt1"/>
                </a:solidFill>
                <a:latin typeface="Helvetica Neue"/>
                <a:ea typeface="Helvetica Neue"/>
                <a:cs typeface="Helvetica Neue"/>
                <a:sym typeface="Helvetica Neue"/>
              </a:defRPr>
            </a:lvl3pPr>
            <a:lvl4pPr lvl="3" rtl="0" algn="ctr">
              <a:buNone/>
              <a:defRPr b="1" sz="500">
                <a:solidFill>
                  <a:schemeClr val="lt1"/>
                </a:solidFill>
                <a:latin typeface="Helvetica Neue"/>
                <a:ea typeface="Helvetica Neue"/>
                <a:cs typeface="Helvetica Neue"/>
                <a:sym typeface="Helvetica Neue"/>
              </a:defRPr>
            </a:lvl4pPr>
            <a:lvl5pPr lvl="4" rtl="0" algn="ctr">
              <a:buNone/>
              <a:defRPr b="1" sz="500">
                <a:solidFill>
                  <a:schemeClr val="lt1"/>
                </a:solidFill>
                <a:latin typeface="Helvetica Neue"/>
                <a:ea typeface="Helvetica Neue"/>
                <a:cs typeface="Helvetica Neue"/>
                <a:sym typeface="Helvetica Neue"/>
              </a:defRPr>
            </a:lvl5pPr>
            <a:lvl6pPr lvl="5" rtl="0" algn="ctr">
              <a:buNone/>
              <a:defRPr b="1" sz="500">
                <a:solidFill>
                  <a:schemeClr val="lt1"/>
                </a:solidFill>
                <a:latin typeface="Helvetica Neue"/>
                <a:ea typeface="Helvetica Neue"/>
                <a:cs typeface="Helvetica Neue"/>
                <a:sym typeface="Helvetica Neue"/>
              </a:defRPr>
            </a:lvl6pPr>
            <a:lvl7pPr lvl="6" rtl="0" algn="ctr">
              <a:buNone/>
              <a:defRPr b="1" sz="500">
                <a:solidFill>
                  <a:schemeClr val="lt1"/>
                </a:solidFill>
                <a:latin typeface="Helvetica Neue"/>
                <a:ea typeface="Helvetica Neue"/>
                <a:cs typeface="Helvetica Neue"/>
                <a:sym typeface="Helvetica Neue"/>
              </a:defRPr>
            </a:lvl7pPr>
            <a:lvl8pPr lvl="7" rtl="0" algn="ctr">
              <a:buNone/>
              <a:defRPr b="1" sz="500">
                <a:solidFill>
                  <a:schemeClr val="lt1"/>
                </a:solidFill>
                <a:latin typeface="Helvetica Neue"/>
                <a:ea typeface="Helvetica Neue"/>
                <a:cs typeface="Helvetica Neue"/>
                <a:sym typeface="Helvetica Neue"/>
              </a:defRPr>
            </a:lvl8pPr>
            <a:lvl9pPr lvl="8" rtl="0" algn="ctr">
              <a:buNone/>
              <a:defRPr b="1" sz="5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87" name="Google Shape;87;p15"/>
          <p:cNvSpPr txBox="1"/>
          <p:nvPr/>
        </p:nvSpPr>
        <p:spPr>
          <a:xfrm rot="-5400000">
            <a:off x="-565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lt1"/>
                </a:solidFill>
                <a:latin typeface="Helvetica Neue"/>
                <a:ea typeface="Helvetica Neue"/>
                <a:cs typeface="Helvetica Neue"/>
                <a:sym typeface="Helvetica Neue"/>
              </a:rPr>
              <a:t>UNCOMMON</a:t>
            </a:r>
            <a:endParaRPr b="1" sz="500">
              <a:solidFill>
                <a:schemeClr val="lt1"/>
              </a:solidFill>
              <a:latin typeface="Helvetica Neue"/>
              <a:ea typeface="Helvetica Neue"/>
              <a:cs typeface="Helvetica Neue"/>
              <a:sym typeface="Helvetica Neue"/>
            </a:endParaRPr>
          </a:p>
        </p:txBody>
      </p:sp>
      <p:grpSp>
        <p:nvGrpSpPr>
          <p:cNvPr id="88" name="Google Shape;88;p15"/>
          <p:cNvGrpSpPr/>
          <p:nvPr/>
        </p:nvGrpSpPr>
        <p:grpSpPr>
          <a:xfrm rot="10800000">
            <a:off x="76200" y="71450"/>
            <a:ext cx="35700" cy="38100"/>
            <a:chOff x="78600" y="71450"/>
            <a:chExt cx="35700" cy="38100"/>
          </a:xfrm>
        </p:grpSpPr>
        <p:cxnSp>
          <p:nvCxnSpPr>
            <p:cNvPr id="89" name="Google Shape;89;p15"/>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90" name="Google Shape;90;p15"/>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91" name="Google Shape;91;p15"/>
          <p:cNvGrpSpPr/>
          <p:nvPr/>
        </p:nvGrpSpPr>
        <p:grpSpPr>
          <a:xfrm rot="-5400000">
            <a:off x="9030900" y="71450"/>
            <a:ext cx="35700" cy="38100"/>
            <a:chOff x="78600" y="71450"/>
            <a:chExt cx="35700" cy="38100"/>
          </a:xfrm>
        </p:grpSpPr>
        <p:cxnSp>
          <p:nvCxnSpPr>
            <p:cNvPr id="92" name="Google Shape;92;p15"/>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93" name="Google Shape;93;p15"/>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94" name="Google Shape;94;p15"/>
          <p:cNvGrpSpPr/>
          <p:nvPr/>
        </p:nvGrpSpPr>
        <p:grpSpPr>
          <a:xfrm rot="5400000">
            <a:off x="76200" y="5033475"/>
            <a:ext cx="35700" cy="38100"/>
            <a:chOff x="78600" y="71450"/>
            <a:chExt cx="35700" cy="38100"/>
          </a:xfrm>
        </p:grpSpPr>
        <p:cxnSp>
          <p:nvCxnSpPr>
            <p:cNvPr id="95" name="Google Shape;95;p15"/>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96" name="Google Shape;96;p15"/>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97" name="Google Shape;97;p15"/>
          <p:cNvGrpSpPr/>
          <p:nvPr/>
        </p:nvGrpSpPr>
        <p:grpSpPr>
          <a:xfrm>
            <a:off x="9030900" y="5033475"/>
            <a:ext cx="35700" cy="38100"/>
            <a:chOff x="78600" y="71450"/>
            <a:chExt cx="35700" cy="38100"/>
          </a:xfrm>
        </p:grpSpPr>
        <p:cxnSp>
          <p:nvCxnSpPr>
            <p:cNvPr id="98" name="Google Shape;98;p15"/>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99" name="Google Shape;99;p15"/>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sp>
        <p:nvSpPr>
          <p:cNvPr id="100" name="Google Shape;100;p15"/>
          <p:cNvSpPr txBox="1"/>
          <p:nvPr/>
        </p:nvSpPr>
        <p:spPr>
          <a:xfrm rot="5400000">
            <a:off x="8374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lt1"/>
                </a:solidFill>
                <a:latin typeface="Helvetica Neue"/>
                <a:ea typeface="Helvetica Neue"/>
                <a:cs typeface="Helvetica Neue"/>
                <a:sym typeface="Helvetica Neue"/>
              </a:rPr>
              <a:t>UNCOMMON</a:t>
            </a:r>
            <a:endParaRPr b="1"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TITLE_1_3_1_3">
    <p:bg>
      <p:bgPr>
        <a:solidFill>
          <a:schemeClr val="lt1"/>
        </a:solidFill>
      </p:bgPr>
    </p:bg>
    <p:spTree>
      <p:nvGrpSpPr>
        <p:cNvPr id="101" name="Shape 101"/>
        <p:cNvGrpSpPr/>
        <p:nvPr/>
      </p:nvGrpSpPr>
      <p:grpSpPr>
        <a:xfrm>
          <a:off x="0" y="0"/>
          <a:ext cx="0" cy="0"/>
          <a:chOff x="0" y="0"/>
          <a:chExt cx="0" cy="0"/>
        </a:xfrm>
      </p:grpSpPr>
      <p:sp>
        <p:nvSpPr>
          <p:cNvPr id="102" name="Google Shape;102;p16"/>
          <p:cNvSpPr txBox="1"/>
          <p:nvPr/>
        </p:nvSpPr>
        <p:spPr>
          <a:xfrm>
            <a:off x="3842250" y="40406"/>
            <a:ext cx="14595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dk1"/>
                </a:solidFill>
                <a:latin typeface="Helvetica Neue"/>
                <a:ea typeface="Helvetica Neue"/>
                <a:cs typeface="Helvetica Neue"/>
                <a:sym typeface="Helvetica Neue"/>
              </a:rPr>
              <a:t>ITV / BGT</a:t>
            </a:r>
            <a:endParaRPr b="1" sz="600">
              <a:solidFill>
                <a:schemeClr val="dk1"/>
              </a:solidFill>
              <a:latin typeface="Helvetica Neue"/>
              <a:ea typeface="Helvetica Neue"/>
              <a:cs typeface="Helvetica Neue"/>
              <a:sym typeface="Helvetica Neue"/>
            </a:endParaRPr>
          </a:p>
        </p:txBody>
      </p:sp>
      <p:sp>
        <p:nvSpPr>
          <p:cNvPr id="103" name="Google Shape;103;p16"/>
          <p:cNvSpPr txBox="1"/>
          <p:nvPr>
            <p:ph idx="12" type="sldNum"/>
          </p:nvPr>
        </p:nvSpPr>
        <p:spPr>
          <a:xfrm>
            <a:off x="4297645" y="5013497"/>
            <a:ext cx="548700" cy="71100"/>
          </a:xfrm>
          <a:prstGeom prst="rect">
            <a:avLst/>
          </a:prstGeom>
          <a:ln>
            <a:noFill/>
          </a:ln>
        </p:spPr>
        <p:txBody>
          <a:bodyPr anchorCtr="0" anchor="ctr" bIns="91425" lIns="91425" spcFirstLastPara="1" rIns="91425" wrap="square" tIns="91425">
            <a:noAutofit/>
          </a:bodyPr>
          <a:lstStyle>
            <a:lvl1pPr lvl="0" rtl="0" algn="ctr">
              <a:buNone/>
              <a:defRPr b="1" sz="500">
                <a:solidFill>
                  <a:schemeClr val="dk1"/>
                </a:solidFill>
                <a:latin typeface="Helvetica Neue"/>
                <a:ea typeface="Helvetica Neue"/>
                <a:cs typeface="Helvetica Neue"/>
                <a:sym typeface="Helvetica Neue"/>
              </a:defRPr>
            </a:lvl1pPr>
            <a:lvl2pPr lvl="1" rtl="0" algn="ctr">
              <a:buNone/>
              <a:defRPr b="1" sz="500">
                <a:solidFill>
                  <a:schemeClr val="dk1"/>
                </a:solidFill>
                <a:latin typeface="Helvetica Neue"/>
                <a:ea typeface="Helvetica Neue"/>
                <a:cs typeface="Helvetica Neue"/>
                <a:sym typeface="Helvetica Neue"/>
              </a:defRPr>
            </a:lvl2pPr>
            <a:lvl3pPr lvl="2" rtl="0" algn="ctr">
              <a:buNone/>
              <a:defRPr b="1" sz="500">
                <a:solidFill>
                  <a:schemeClr val="dk1"/>
                </a:solidFill>
                <a:latin typeface="Helvetica Neue"/>
                <a:ea typeface="Helvetica Neue"/>
                <a:cs typeface="Helvetica Neue"/>
                <a:sym typeface="Helvetica Neue"/>
              </a:defRPr>
            </a:lvl3pPr>
            <a:lvl4pPr lvl="3" rtl="0" algn="ctr">
              <a:buNone/>
              <a:defRPr b="1" sz="500">
                <a:solidFill>
                  <a:schemeClr val="dk1"/>
                </a:solidFill>
                <a:latin typeface="Helvetica Neue"/>
                <a:ea typeface="Helvetica Neue"/>
                <a:cs typeface="Helvetica Neue"/>
                <a:sym typeface="Helvetica Neue"/>
              </a:defRPr>
            </a:lvl4pPr>
            <a:lvl5pPr lvl="4" rtl="0" algn="ctr">
              <a:buNone/>
              <a:defRPr b="1" sz="500">
                <a:solidFill>
                  <a:schemeClr val="dk1"/>
                </a:solidFill>
                <a:latin typeface="Helvetica Neue"/>
                <a:ea typeface="Helvetica Neue"/>
                <a:cs typeface="Helvetica Neue"/>
                <a:sym typeface="Helvetica Neue"/>
              </a:defRPr>
            </a:lvl5pPr>
            <a:lvl6pPr lvl="5" rtl="0" algn="ctr">
              <a:buNone/>
              <a:defRPr b="1" sz="500">
                <a:solidFill>
                  <a:schemeClr val="dk1"/>
                </a:solidFill>
                <a:latin typeface="Helvetica Neue"/>
                <a:ea typeface="Helvetica Neue"/>
                <a:cs typeface="Helvetica Neue"/>
                <a:sym typeface="Helvetica Neue"/>
              </a:defRPr>
            </a:lvl6pPr>
            <a:lvl7pPr lvl="6" rtl="0" algn="ctr">
              <a:buNone/>
              <a:defRPr b="1" sz="500">
                <a:solidFill>
                  <a:schemeClr val="dk1"/>
                </a:solidFill>
                <a:latin typeface="Helvetica Neue"/>
                <a:ea typeface="Helvetica Neue"/>
                <a:cs typeface="Helvetica Neue"/>
                <a:sym typeface="Helvetica Neue"/>
              </a:defRPr>
            </a:lvl7pPr>
            <a:lvl8pPr lvl="7" rtl="0" algn="ctr">
              <a:buNone/>
              <a:defRPr b="1" sz="500">
                <a:solidFill>
                  <a:schemeClr val="dk1"/>
                </a:solidFill>
                <a:latin typeface="Helvetica Neue"/>
                <a:ea typeface="Helvetica Neue"/>
                <a:cs typeface="Helvetica Neue"/>
                <a:sym typeface="Helvetica Neue"/>
              </a:defRPr>
            </a:lvl8pPr>
            <a:lvl9pPr lvl="8" rtl="0" algn="ctr">
              <a:buNone/>
              <a:defRPr b="1" sz="500">
                <a:solidFill>
                  <a:schemeClr val="dk1"/>
                </a:solidFill>
                <a:latin typeface="Helvetica Neue"/>
                <a:ea typeface="Helvetica Neue"/>
                <a:cs typeface="Helvetica Neue"/>
                <a:sym typeface="Helvetica Neue"/>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104" name="Google Shape;104;p16"/>
          <p:cNvSpPr txBox="1"/>
          <p:nvPr/>
        </p:nvSpPr>
        <p:spPr>
          <a:xfrm rot="-5400000">
            <a:off x="-565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dk1"/>
                </a:solidFill>
                <a:latin typeface="Helvetica Neue"/>
                <a:ea typeface="Helvetica Neue"/>
                <a:cs typeface="Helvetica Neue"/>
                <a:sym typeface="Helvetica Neue"/>
              </a:rPr>
              <a:t>UNCOMMON</a:t>
            </a:r>
            <a:endParaRPr b="1" sz="500">
              <a:solidFill>
                <a:schemeClr val="dk1"/>
              </a:solidFill>
              <a:latin typeface="Helvetica Neue"/>
              <a:ea typeface="Helvetica Neue"/>
              <a:cs typeface="Helvetica Neue"/>
              <a:sym typeface="Helvetica Neue"/>
            </a:endParaRPr>
          </a:p>
        </p:txBody>
      </p:sp>
      <p:grpSp>
        <p:nvGrpSpPr>
          <p:cNvPr id="105" name="Google Shape;105;p16"/>
          <p:cNvGrpSpPr/>
          <p:nvPr/>
        </p:nvGrpSpPr>
        <p:grpSpPr>
          <a:xfrm rot="10800000">
            <a:off x="76200" y="71450"/>
            <a:ext cx="35700" cy="38100"/>
            <a:chOff x="78600" y="71450"/>
            <a:chExt cx="35700" cy="38100"/>
          </a:xfrm>
        </p:grpSpPr>
        <p:cxnSp>
          <p:nvCxnSpPr>
            <p:cNvPr id="106" name="Google Shape;106;p16"/>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107" name="Google Shape;107;p16"/>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grpSp>
        <p:nvGrpSpPr>
          <p:cNvPr id="108" name="Google Shape;108;p16"/>
          <p:cNvGrpSpPr/>
          <p:nvPr/>
        </p:nvGrpSpPr>
        <p:grpSpPr>
          <a:xfrm rot="-5400000">
            <a:off x="9030900" y="71450"/>
            <a:ext cx="35700" cy="38100"/>
            <a:chOff x="78600" y="71450"/>
            <a:chExt cx="35700" cy="38100"/>
          </a:xfrm>
        </p:grpSpPr>
        <p:cxnSp>
          <p:nvCxnSpPr>
            <p:cNvPr id="109" name="Google Shape;109;p16"/>
            <p:cNvCxnSpPr/>
            <p:nvPr/>
          </p:nvCxnSpPr>
          <p:spPr>
            <a:xfrm>
              <a:off x="81550" y="71450"/>
              <a:ext cx="0" cy="38100"/>
            </a:xfrm>
            <a:prstGeom prst="straightConnector1">
              <a:avLst/>
            </a:prstGeom>
            <a:noFill/>
            <a:ln cap="flat" cmpd="sng" w="9525">
              <a:solidFill>
                <a:schemeClr val="lt1"/>
              </a:solidFill>
              <a:prstDash val="solid"/>
              <a:round/>
              <a:headEnd len="med" w="med" type="none"/>
              <a:tailEnd len="med" w="med" type="none"/>
            </a:ln>
          </p:spPr>
        </p:cxnSp>
        <p:cxnSp>
          <p:nvCxnSpPr>
            <p:cNvPr id="110" name="Google Shape;110;p16"/>
            <p:cNvCxnSpPr/>
            <p:nvPr/>
          </p:nvCxnSpPr>
          <p:spPr>
            <a:xfrm rot="10800000">
              <a:off x="78600" y="76225"/>
              <a:ext cx="35700" cy="0"/>
            </a:xfrm>
            <a:prstGeom prst="straightConnector1">
              <a:avLst/>
            </a:prstGeom>
            <a:noFill/>
            <a:ln cap="flat" cmpd="sng" w="9525">
              <a:solidFill>
                <a:schemeClr val="lt1"/>
              </a:solidFill>
              <a:prstDash val="solid"/>
              <a:round/>
              <a:headEnd len="med" w="med" type="none"/>
              <a:tailEnd len="med" w="med" type="none"/>
            </a:ln>
          </p:spPr>
        </p:cxnSp>
      </p:grpSp>
      <p:grpSp>
        <p:nvGrpSpPr>
          <p:cNvPr id="111" name="Google Shape;111;p16"/>
          <p:cNvGrpSpPr/>
          <p:nvPr/>
        </p:nvGrpSpPr>
        <p:grpSpPr>
          <a:xfrm rot="5400000">
            <a:off x="76200" y="5033475"/>
            <a:ext cx="35700" cy="38100"/>
            <a:chOff x="78600" y="71450"/>
            <a:chExt cx="35700" cy="38100"/>
          </a:xfrm>
        </p:grpSpPr>
        <p:cxnSp>
          <p:nvCxnSpPr>
            <p:cNvPr id="112" name="Google Shape;112;p16"/>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16"/>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grpSp>
        <p:nvGrpSpPr>
          <p:cNvPr id="114" name="Google Shape;114;p16"/>
          <p:cNvGrpSpPr/>
          <p:nvPr/>
        </p:nvGrpSpPr>
        <p:grpSpPr>
          <a:xfrm>
            <a:off x="9030900" y="5033475"/>
            <a:ext cx="35700" cy="38100"/>
            <a:chOff x="78600" y="71450"/>
            <a:chExt cx="35700" cy="38100"/>
          </a:xfrm>
        </p:grpSpPr>
        <p:cxnSp>
          <p:nvCxnSpPr>
            <p:cNvPr id="115" name="Google Shape;115;p16"/>
            <p:cNvCxnSpPr/>
            <p:nvPr/>
          </p:nvCxnSpPr>
          <p:spPr>
            <a:xfrm>
              <a:off x="81550" y="71450"/>
              <a:ext cx="0" cy="38100"/>
            </a:xfrm>
            <a:prstGeom prst="straightConnector1">
              <a:avLst/>
            </a:prstGeom>
            <a:noFill/>
            <a:ln cap="flat" cmpd="sng" w="9525">
              <a:solidFill>
                <a:schemeClr val="dk1"/>
              </a:solidFill>
              <a:prstDash val="solid"/>
              <a:round/>
              <a:headEnd len="med" w="med" type="none"/>
              <a:tailEnd len="med" w="med" type="none"/>
            </a:ln>
          </p:spPr>
        </p:cxnSp>
        <p:cxnSp>
          <p:nvCxnSpPr>
            <p:cNvPr id="116" name="Google Shape;116;p16"/>
            <p:cNvCxnSpPr/>
            <p:nvPr/>
          </p:nvCxnSpPr>
          <p:spPr>
            <a:xfrm rot="10800000">
              <a:off x="78600" y="76225"/>
              <a:ext cx="35700" cy="0"/>
            </a:xfrm>
            <a:prstGeom prst="straightConnector1">
              <a:avLst/>
            </a:prstGeom>
            <a:noFill/>
            <a:ln cap="flat" cmpd="sng" w="9525">
              <a:solidFill>
                <a:schemeClr val="dk1"/>
              </a:solidFill>
              <a:prstDash val="solid"/>
              <a:round/>
              <a:headEnd len="med" w="med" type="none"/>
              <a:tailEnd len="med" w="med" type="none"/>
            </a:ln>
          </p:spPr>
        </p:cxnSp>
      </p:grpSp>
      <p:sp>
        <p:nvSpPr>
          <p:cNvPr id="117" name="Google Shape;117;p16"/>
          <p:cNvSpPr txBox="1"/>
          <p:nvPr/>
        </p:nvSpPr>
        <p:spPr>
          <a:xfrm rot="5400000">
            <a:off x="8374200" y="2514000"/>
            <a:ext cx="1333800" cy="1155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400"/>
              <a:buFont typeface="Arial"/>
              <a:buNone/>
            </a:pPr>
            <a:r>
              <a:rPr b="1" lang="en-GB" sz="500">
                <a:solidFill>
                  <a:schemeClr val="dk1"/>
                </a:solidFill>
                <a:latin typeface="Helvetica Neue"/>
                <a:ea typeface="Helvetica Neue"/>
                <a:cs typeface="Helvetica Neue"/>
                <a:sym typeface="Helvetica Neue"/>
              </a:rPr>
              <a:t>UNCOMMON</a:t>
            </a:r>
            <a:endParaRPr b="1" sz="500">
              <a:solidFill>
                <a:schemeClr val="dk1"/>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188">
          <p15:clr>
            <a:srgbClr val="FA7B17"/>
          </p15:clr>
        </p15:guide>
        <p15:guide id="2" orient="horz" pos="175">
          <p15:clr>
            <a:srgbClr val="FA7B17"/>
          </p15:clr>
        </p15:guide>
        <p15:guide id="3" orient="horz" pos="3065">
          <p15:clr>
            <a:srgbClr val="FA7B17"/>
          </p15:clr>
        </p15:guide>
        <p15:guide id="4" pos="5572">
          <p15:clr>
            <a:srgbClr val="FA7B17"/>
          </p15:clr>
        </p15:guide>
        <p15:guide id="5" orient="horz" pos="1620">
          <p15:clr>
            <a:srgbClr val="FA7B17"/>
          </p15:clr>
        </p15:guide>
        <p15:guide id="6" pos="288">
          <p15:clr>
            <a:srgbClr val="FA7B17"/>
          </p15:clr>
        </p15:guide>
        <p15:guide id="7" pos="5472">
          <p15:clr>
            <a:srgbClr val="FA7B17"/>
          </p15:clr>
        </p15:guide>
        <p15:guide id="8" orient="horz" pos="288">
          <p15:clr>
            <a:srgbClr val="FA7B17"/>
          </p15:clr>
        </p15:guide>
        <p15:guide id="9" orient="horz" pos="2952">
          <p15:clr>
            <a:srgbClr val="FA7B17"/>
          </p15:clr>
        </p15:guide>
        <p15:guide id="10" pos="1584">
          <p15:clr>
            <a:srgbClr val="FA7B17"/>
          </p15:clr>
        </p15:guide>
        <p15:guide id="11" pos="2880">
          <p15:clr>
            <a:srgbClr val="FA7B17"/>
          </p15:clr>
        </p15:guide>
        <p15:guide id="12" pos="4176">
          <p15:clr>
            <a:srgbClr val="FA7B17"/>
          </p15:clr>
        </p15:guide>
        <p15:guide id="13" pos="936">
          <p15:clr>
            <a:srgbClr val="FA7B17"/>
          </p15:clr>
        </p15:guide>
        <p15:guide id="14" orient="horz" pos="956">
          <p15:clr>
            <a:srgbClr val="FA7B17"/>
          </p15:clr>
        </p15:guide>
        <p15:guide id="15" orient="horz" pos="2292">
          <p15:clr>
            <a:srgbClr val="FA7B17"/>
          </p15:clr>
        </p15:guide>
        <p15:guide id="16" pos="2232">
          <p15:clr>
            <a:srgbClr val="FA7B17"/>
          </p15:clr>
        </p15:guide>
        <p15:guide id="17" pos="3528">
          <p15:clr>
            <a:srgbClr val="FA7B17"/>
          </p15:clr>
        </p15:guide>
        <p15:guide id="18" pos="4824">
          <p15:clr>
            <a:srgbClr val="FA7B17"/>
          </p15:clr>
        </p15:guide>
        <p15:guide id="19" pos="612">
          <p15:clr>
            <a:srgbClr val="FA7B17"/>
          </p15:clr>
        </p15:guide>
        <p15:guide id="20" orient="horz" pos="622">
          <p15:clr>
            <a:srgbClr val="FA7B17"/>
          </p15:clr>
        </p15:guide>
        <p15:guide id="21" orient="horz" pos="2618">
          <p15:clr>
            <a:srgbClr val="FA7B17"/>
          </p15:clr>
        </p15:guide>
        <p15:guide id="22" pos="5148">
          <p15:clr>
            <a:srgbClr val="FA7B17"/>
          </p15:clr>
        </p15:guide>
        <p15:guide id="23" pos="450">
          <p15:clr>
            <a:srgbClr val="FA7B17"/>
          </p15:clr>
        </p15:guide>
        <p15:guide id="24" orient="horz" pos="455">
          <p15:clr>
            <a:srgbClr val="FA7B17"/>
          </p15:clr>
        </p15:guide>
        <p15:guide id="25" orient="horz" pos="2785">
          <p15:clr>
            <a:srgbClr val="FA7B17"/>
          </p15:clr>
        </p15:guide>
        <p15:guide id="26" pos="531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1 2 1 1">
  <p:cSld name="TITLE_1_3_1_2">
    <p:bg>
      <p:bgPr>
        <a:solidFill>
          <a:schemeClr val="lt1"/>
        </a:solidFill>
      </p:bgPr>
    </p:bg>
    <p:spTree>
      <p:nvGrpSpPr>
        <p:cNvPr id="118" name="Shape 118"/>
        <p:cNvGrpSpPr/>
        <p:nvPr/>
      </p:nvGrpSpPr>
      <p:grpSpPr>
        <a:xfrm>
          <a:off x="0" y="0"/>
          <a:ext cx="0" cy="0"/>
          <a:chOff x="0" y="0"/>
          <a:chExt cx="0" cy="0"/>
        </a:xfrm>
      </p:grpSpPr>
      <p:pic>
        <p:nvPicPr>
          <p:cNvPr id="119" name="Google Shape;119;p17"/>
          <p:cNvPicPr preferRelativeResize="0"/>
          <p:nvPr/>
        </p:nvPicPr>
        <p:blipFill>
          <a:blip r:embed="rId2">
            <a:alphaModFix/>
          </a:blip>
          <a:stretch>
            <a:fillRect/>
          </a:stretch>
        </p:blipFill>
        <p:spPr>
          <a:xfrm>
            <a:off x="4433554" y="4865010"/>
            <a:ext cx="276900" cy="152140"/>
          </a:xfrm>
          <a:prstGeom prst="rect">
            <a:avLst/>
          </a:prstGeom>
          <a:noFill/>
          <a:ln>
            <a:noFill/>
          </a:ln>
        </p:spPr>
      </p:pic>
      <p:pic>
        <p:nvPicPr>
          <p:cNvPr id="120" name="Google Shape;120;p17"/>
          <p:cNvPicPr preferRelativeResize="0"/>
          <p:nvPr/>
        </p:nvPicPr>
        <p:blipFill>
          <a:blip r:embed="rId3">
            <a:alphaModFix/>
          </a:blip>
          <a:stretch>
            <a:fillRect/>
          </a:stretch>
        </p:blipFill>
        <p:spPr>
          <a:xfrm>
            <a:off x="4433550" y="130578"/>
            <a:ext cx="276900" cy="147925"/>
          </a:xfrm>
          <a:prstGeom prst="rect">
            <a:avLst/>
          </a:prstGeom>
          <a:noFill/>
          <a:ln>
            <a:noFill/>
          </a:ln>
        </p:spPr>
      </p:pic>
      <p:sp>
        <p:nvSpPr>
          <p:cNvPr id="121" name="Google Shape;121;p17"/>
          <p:cNvSpPr txBox="1"/>
          <p:nvPr/>
        </p:nvSpPr>
        <p:spPr>
          <a:xfrm rot="-5400000">
            <a:off x="-615000" y="2413500"/>
            <a:ext cx="15261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solidFill>
                  <a:schemeClr val="dk1"/>
                </a:solidFill>
                <a:latin typeface="Montserrat"/>
                <a:ea typeface="Montserrat"/>
                <a:cs typeface="Montserrat"/>
                <a:sym typeface="Montserrat"/>
              </a:rPr>
              <a:t>UNCOMMON</a:t>
            </a:r>
            <a:endParaRPr b="1" sz="600">
              <a:solidFill>
                <a:schemeClr val="dk1"/>
              </a:solidFill>
              <a:latin typeface="Montserrat"/>
              <a:ea typeface="Montserrat"/>
              <a:cs typeface="Montserrat"/>
              <a:sym typeface="Montserrat"/>
            </a:endParaRPr>
          </a:p>
        </p:txBody>
      </p:sp>
      <p:sp>
        <p:nvSpPr>
          <p:cNvPr id="122" name="Google Shape;122;p17"/>
          <p:cNvSpPr txBox="1"/>
          <p:nvPr/>
        </p:nvSpPr>
        <p:spPr>
          <a:xfrm rot="5400000">
            <a:off x="8227950" y="2418750"/>
            <a:ext cx="1526100" cy="30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solidFill>
                  <a:schemeClr val="dk1"/>
                </a:solidFill>
                <a:latin typeface="Montserrat"/>
                <a:ea typeface="Montserrat"/>
                <a:cs typeface="Montserrat"/>
                <a:sym typeface="Montserrat"/>
              </a:rPr>
              <a:t>UNCOMMON</a:t>
            </a:r>
            <a:endParaRPr b="1" sz="600">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pos="188">
          <p15:clr>
            <a:srgbClr val="FA7B17"/>
          </p15:clr>
        </p15:guide>
        <p15:guide id="2" orient="horz" pos="175">
          <p15:clr>
            <a:srgbClr val="FA7B17"/>
          </p15:clr>
        </p15:guide>
        <p15:guide id="3" orient="horz" pos="3065">
          <p15:clr>
            <a:srgbClr val="FA7B17"/>
          </p15:clr>
        </p15:guide>
        <p15:guide id="4" pos="5572">
          <p15:clr>
            <a:srgbClr val="FA7B17"/>
          </p15:clr>
        </p15:guide>
        <p15:guide id="5" orient="horz" pos="1620">
          <p15:clr>
            <a:srgbClr val="FA7B17"/>
          </p15:clr>
        </p15:guide>
        <p15:guide id="6" pos="288">
          <p15:clr>
            <a:srgbClr val="FA7B17"/>
          </p15:clr>
        </p15:guide>
        <p15:guide id="7" pos="5472">
          <p15:clr>
            <a:srgbClr val="FA7B17"/>
          </p15:clr>
        </p15:guide>
        <p15:guide id="8" orient="horz" pos="288">
          <p15:clr>
            <a:srgbClr val="FA7B17"/>
          </p15:clr>
        </p15:guide>
        <p15:guide id="9" orient="horz" pos="2952">
          <p15:clr>
            <a:srgbClr val="FA7B17"/>
          </p15:clr>
        </p15:guide>
        <p15:guide id="10" pos="1584">
          <p15:clr>
            <a:srgbClr val="FA7B17"/>
          </p15:clr>
        </p15:guide>
        <p15:guide id="11" pos="2880">
          <p15:clr>
            <a:srgbClr val="FA7B17"/>
          </p15:clr>
        </p15:guide>
        <p15:guide id="12" pos="4176">
          <p15:clr>
            <a:srgbClr val="FA7B17"/>
          </p15:clr>
        </p15:guide>
        <p15:guide id="13" pos="936">
          <p15:clr>
            <a:srgbClr val="FA7B17"/>
          </p15:clr>
        </p15:guide>
        <p15:guide id="14" orient="horz" pos="956">
          <p15:clr>
            <a:srgbClr val="FA7B17"/>
          </p15:clr>
        </p15:guide>
        <p15:guide id="15" orient="horz" pos="2292">
          <p15:clr>
            <a:srgbClr val="FA7B17"/>
          </p15:clr>
        </p15:guide>
        <p15:guide id="16" pos="2232">
          <p15:clr>
            <a:srgbClr val="FA7B17"/>
          </p15:clr>
        </p15:guide>
        <p15:guide id="17" pos="3528">
          <p15:clr>
            <a:srgbClr val="FA7B17"/>
          </p15:clr>
        </p15:guide>
        <p15:guide id="18" pos="4824">
          <p15:clr>
            <a:srgbClr val="FA7B17"/>
          </p15:clr>
        </p15:guide>
        <p15:guide id="19" pos="612">
          <p15:clr>
            <a:srgbClr val="FA7B17"/>
          </p15:clr>
        </p15:guide>
        <p15:guide id="20" orient="horz" pos="622">
          <p15:clr>
            <a:srgbClr val="FA7B17"/>
          </p15:clr>
        </p15:guide>
        <p15:guide id="21" orient="horz" pos="2618">
          <p15:clr>
            <a:srgbClr val="FA7B17"/>
          </p15:clr>
        </p15:guide>
        <p15:guide id="22" pos="5148">
          <p15:clr>
            <a:srgbClr val="FA7B17"/>
          </p15:clr>
        </p15:guide>
        <p15:guide id="23" pos="450">
          <p15:clr>
            <a:srgbClr val="FA7B17"/>
          </p15:clr>
        </p15:guide>
        <p15:guide id="24" orient="horz" pos="455">
          <p15:clr>
            <a:srgbClr val="FA7B17"/>
          </p15:clr>
        </p15:guide>
        <p15:guide id="25" orient="horz" pos="2785">
          <p15:clr>
            <a:srgbClr val="FA7B17"/>
          </p15:clr>
        </p15:guide>
        <p15:guide id="26" pos="531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hyperlink" Target="https://stv.campaignformentalwellness.com/assembly-video.html" TargetMode="External"/><Relationship Id="rId5" Type="http://schemas.openxmlformats.org/officeDocument/2006/relationships/hyperlink" Target="https://www.itv.com/britaingettalking/assembly-video.html" TargetMode="External"/><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hyperlink" Target="http://www.youngminds.org.uk" TargetMode="External"/><Relationship Id="rId6" Type="http://schemas.openxmlformats.org/officeDocument/2006/relationships/hyperlink" Target="http://www.samh.org.uk" TargetMode="External"/><Relationship Id="rId7" Type="http://schemas.openxmlformats.org/officeDocument/2006/relationships/image" Target="../media/image3.png"/><Relationship Id="rId8"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p18"/>
          <p:cNvPicPr preferRelativeResize="0"/>
          <p:nvPr/>
        </p:nvPicPr>
        <p:blipFill rotWithShape="1">
          <a:blip r:embed="rId3">
            <a:alphaModFix/>
          </a:blip>
          <a:srcRect b="0" l="1996" r="1996" t="0"/>
          <a:stretch/>
        </p:blipFill>
        <p:spPr>
          <a:xfrm>
            <a:off x="0" y="0"/>
            <a:ext cx="9144003" cy="5143500"/>
          </a:xfrm>
          <a:prstGeom prst="rect">
            <a:avLst/>
          </a:prstGeom>
          <a:noFill/>
          <a:ln>
            <a:noFill/>
          </a:ln>
        </p:spPr>
      </p:pic>
      <p:sp>
        <p:nvSpPr>
          <p:cNvPr id="128" name="Google Shape;128;p18"/>
          <p:cNvSpPr txBox="1"/>
          <p:nvPr/>
        </p:nvSpPr>
        <p:spPr>
          <a:xfrm>
            <a:off x="501800" y="944950"/>
            <a:ext cx="5253000" cy="20631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b="1" lang="en-GB" sz="3500">
                <a:solidFill>
                  <a:schemeClr val="dk1"/>
                </a:solidFill>
              </a:rPr>
              <a:t>A different kind of homework…</a:t>
            </a:r>
            <a:endParaRPr b="1" sz="3500">
              <a:solidFill>
                <a:schemeClr val="dk1"/>
              </a:solidFill>
            </a:endParaRPr>
          </a:p>
        </p:txBody>
      </p:sp>
      <p:pic>
        <p:nvPicPr>
          <p:cNvPr id="129" name="Google Shape;129;p18"/>
          <p:cNvPicPr preferRelativeResize="0"/>
          <p:nvPr/>
        </p:nvPicPr>
        <p:blipFill>
          <a:blip r:embed="rId4">
            <a:alphaModFix/>
          </a:blip>
          <a:stretch>
            <a:fillRect/>
          </a:stretch>
        </p:blipFill>
        <p:spPr>
          <a:xfrm>
            <a:off x="238125" y="184975"/>
            <a:ext cx="523600" cy="392000"/>
          </a:xfrm>
          <a:prstGeom prst="rect">
            <a:avLst/>
          </a:prstGeom>
          <a:noFill/>
          <a:ln>
            <a:noFill/>
          </a:ln>
        </p:spPr>
      </p:pic>
      <p:pic>
        <p:nvPicPr>
          <p:cNvPr id="130" name="Google Shape;130;p18"/>
          <p:cNvPicPr preferRelativeResize="0"/>
          <p:nvPr/>
        </p:nvPicPr>
        <p:blipFill>
          <a:blip r:embed="rId5">
            <a:alphaModFix/>
          </a:blip>
          <a:stretch>
            <a:fillRect/>
          </a:stretch>
        </p:blipFill>
        <p:spPr>
          <a:xfrm>
            <a:off x="612848" y="2961450"/>
            <a:ext cx="3200174" cy="1232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27"/>
          <p:cNvSpPr txBox="1"/>
          <p:nvPr/>
        </p:nvSpPr>
        <p:spPr>
          <a:xfrm>
            <a:off x="3507775" y="1804100"/>
            <a:ext cx="566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8" name="Google Shape;228;p27"/>
          <p:cNvSpPr txBox="1"/>
          <p:nvPr/>
        </p:nvSpPr>
        <p:spPr>
          <a:xfrm>
            <a:off x="9683150" y="3413250"/>
            <a:ext cx="36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9" name="Google Shape;229;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0" name="Google Shape;230;p27"/>
          <p:cNvSpPr txBox="1"/>
          <p:nvPr/>
        </p:nvSpPr>
        <p:spPr>
          <a:xfrm>
            <a:off x="1079950" y="724050"/>
            <a:ext cx="6723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Ant &amp; Dec Assembly video available </a:t>
            </a:r>
            <a:r>
              <a:rPr b="1" lang="en-GB" sz="2500" u="sng">
                <a:solidFill>
                  <a:schemeClr val="hlink"/>
                </a:solidFill>
                <a:hlinkClick r:id="rId4"/>
              </a:rPr>
              <a:t>here</a:t>
            </a:r>
            <a:r>
              <a:rPr b="1" lang="en-GB" sz="2500" u="sng">
                <a:solidFill>
                  <a:schemeClr val="hlink"/>
                </a:solidFill>
                <a:hlinkClick r:id="rId5"/>
              </a:rPr>
              <a:t> </a:t>
            </a:r>
            <a:endParaRPr b="1" sz="2500">
              <a:solidFill>
                <a:schemeClr val="dk1"/>
              </a:solidFill>
            </a:endParaRPr>
          </a:p>
        </p:txBody>
      </p:sp>
      <p:pic>
        <p:nvPicPr>
          <p:cNvPr id="231" name="Google Shape;231;p27"/>
          <p:cNvPicPr preferRelativeResize="0"/>
          <p:nvPr/>
        </p:nvPicPr>
        <p:blipFill>
          <a:blip r:embed="rId6">
            <a:alphaModFix/>
          </a:blip>
          <a:stretch>
            <a:fillRect/>
          </a:stretch>
        </p:blipFill>
        <p:spPr>
          <a:xfrm>
            <a:off x="136150" y="102125"/>
            <a:ext cx="523600" cy="39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pic>
        <p:nvPicPr>
          <p:cNvPr id="236" name="Google Shape;236;p28"/>
          <p:cNvPicPr preferRelativeResize="0"/>
          <p:nvPr/>
        </p:nvPicPr>
        <p:blipFill rotWithShape="1">
          <a:blip r:embed="rId3">
            <a:alphaModFix/>
          </a:blip>
          <a:srcRect b="0" l="0" r="0" t="0"/>
          <a:stretch/>
        </p:blipFill>
        <p:spPr>
          <a:xfrm>
            <a:off x="0" y="0"/>
            <a:ext cx="9144004" cy="5143498"/>
          </a:xfrm>
          <a:prstGeom prst="rect">
            <a:avLst/>
          </a:prstGeom>
          <a:noFill/>
          <a:ln>
            <a:noFill/>
          </a:ln>
        </p:spPr>
      </p:pic>
      <p:sp>
        <p:nvSpPr>
          <p:cNvPr id="237" name="Google Shape;237;p28"/>
          <p:cNvSpPr txBox="1"/>
          <p:nvPr/>
        </p:nvSpPr>
        <p:spPr>
          <a:xfrm>
            <a:off x="298575" y="2085300"/>
            <a:ext cx="4633800" cy="1046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GB" sz="3500">
                <a:solidFill>
                  <a:schemeClr val="dk1"/>
                </a:solidFill>
              </a:rPr>
              <a:t>A different kind </a:t>
            </a:r>
            <a:br>
              <a:rPr b="1" lang="en-GB" sz="3500">
                <a:solidFill>
                  <a:schemeClr val="dk1"/>
                </a:solidFill>
              </a:rPr>
            </a:br>
            <a:r>
              <a:rPr b="1" lang="en-GB" sz="3500">
                <a:solidFill>
                  <a:schemeClr val="dk1"/>
                </a:solidFill>
              </a:rPr>
              <a:t>of homework.</a:t>
            </a:r>
            <a:r>
              <a:rPr b="1" lang="en-GB" sz="3500">
                <a:solidFill>
                  <a:schemeClr val="dk1"/>
                </a:solidFill>
              </a:rPr>
              <a:t>  </a:t>
            </a:r>
            <a:endParaRPr b="1" sz="1300">
              <a:solidFill>
                <a:schemeClr val="dk1"/>
              </a:solidFill>
            </a:endParaRPr>
          </a:p>
        </p:txBody>
      </p:sp>
      <p:pic>
        <p:nvPicPr>
          <p:cNvPr id="238" name="Google Shape;238;p28"/>
          <p:cNvPicPr preferRelativeResize="0"/>
          <p:nvPr/>
        </p:nvPicPr>
        <p:blipFill>
          <a:blip r:embed="rId4">
            <a:alphaModFix/>
          </a:blip>
          <a:stretch>
            <a:fillRect/>
          </a:stretch>
        </p:blipFill>
        <p:spPr>
          <a:xfrm>
            <a:off x="195400" y="165875"/>
            <a:ext cx="523600" cy="39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pic>
        <p:nvPicPr>
          <p:cNvPr id="243" name="Google Shape;243;p29"/>
          <p:cNvPicPr preferRelativeResize="0"/>
          <p:nvPr/>
        </p:nvPicPr>
        <p:blipFill>
          <a:blip r:embed="rId3">
            <a:alphaModFix/>
          </a:blip>
          <a:stretch>
            <a:fillRect/>
          </a:stretch>
        </p:blipFill>
        <p:spPr>
          <a:xfrm>
            <a:off x="174400" y="159475"/>
            <a:ext cx="523600" cy="392000"/>
          </a:xfrm>
          <a:prstGeom prst="rect">
            <a:avLst/>
          </a:prstGeom>
          <a:noFill/>
          <a:ln>
            <a:noFill/>
          </a:ln>
        </p:spPr>
      </p:pic>
      <p:pic>
        <p:nvPicPr>
          <p:cNvPr id="244" name="Google Shape;244;p29"/>
          <p:cNvPicPr preferRelativeResize="0"/>
          <p:nvPr/>
        </p:nvPicPr>
        <p:blipFill>
          <a:blip r:embed="rId4">
            <a:alphaModFix/>
          </a:blip>
          <a:stretch>
            <a:fillRect/>
          </a:stretch>
        </p:blipFill>
        <p:spPr>
          <a:xfrm>
            <a:off x="4576275" y="972150"/>
            <a:ext cx="3902277" cy="2763695"/>
          </a:xfrm>
          <a:prstGeom prst="rect">
            <a:avLst/>
          </a:prstGeom>
          <a:noFill/>
          <a:ln cap="flat" cmpd="sng" w="9525">
            <a:solidFill>
              <a:schemeClr val="dk2"/>
            </a:solidFill>
            <a:prstDash val="solid"/>
            <a:round/>
            <a:headEnd len="sm" w="sm" type="none"/>
            <a:tailEnd len="sm" w="sm" type="none"/>
          </a:ln>
        </p:spPr>
      </p:pic>
      <p:pic>
        <p:nvPicPr>
          <p:cNvPr id="245" name="Google Shape;245;p29"/>
          <p:cNvPicPr preferRelativeResize="0"/>
          <p:nvPr/>
        </p:nvPicPr>
        <p:blipFill>
          <a:blip r:embed="rId5">
            <a:alphaModFix/>
          </a:blip>
          <a:stretch>
            <a:fillRect/>
          </a:stretch>
        </p:blipFill>
        <p:spPr>
          <a:xfrm>
            <a:off x="473975" y="972150"/>
            <a:ext cx="3902275" cy="27534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pic>
        <p:nvPicPr>
          <p:cNvPr id="250" name="Google Shape;250;p3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51" name="Google Shape;251;p30"/>
          <p:cNvSpPr txBox="1"/>
          <p:nvPr/>
        </p:nvSpPr>
        <p:spPr>
          <a:xfrm>
            <a:off x="630825" y="1222475"/>
            <a:ext cx="57237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500">
                <a:solidFill>
                  <a:schemeClr val="dk1"/>
                </a:solidFill>
              </a:rPr>
              <a:t>Think of a time when you did share something </a:t>
            </a:r>
            <a:br>
              <a:rPr lang="en-GB" sz="1500">
                <a:solidFill>
                  <a:schemeClr val="dk1"/>
                </a:solidFill>
              </a:rPr>
            </a:br>
            <a:r>
              <a:rPr lang="en-GB" sz="1500">
                <a:solidFill>
                  <a:schemeClr val="dk1"/>
                </a:solidFill>
              </a:rPr>
              <a:t>you were worried about with someone else. </a:t>
            </a:r>
            <a:br>
              <a:rPr lang="en-GB" sz="1500">
                <a:solidFill>
                  <a:schemeClr val="dk1"/>
                </a:solidFill>
              </a:rPr>
            </a:b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What happened? </a:t>
            </a:r>
            <a:br>
              <a:rPr lang="en-GB" sz="1500">
                <a:solidFill>
                  <a:schemeClr val="dk1"/>
                </a:solidFill>
              </a:rPr>
            </a:b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What was good? </a:t>
            </a:r>
            <a:br>
              <a:rPr lang="en-GB" sz="1500">
                <a:solidFill>
                  <a:schemeClr val="dk1"/>
                </a:solidFill>
              </a:rPr>
            </a:b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If you are going to share another worry </a:t>
            </a:r>
            <a:br>
              <a:rPr b="1" lang="en-GB" sz="1500">
                <a:solidFill>
                  <a:schemeClr val="dk1"/>
                </a:solidFill>
              </a:rPr>
            </a:br>
            <a:r>
              <a:rPr b="1" lang="en-GB" sz="1500">
                <a:solidFill>
                  <a:schemeClr val="dk1"/>
                </a:solidFill>
              </a:rPr>
              <a:t>would anything help it to go better?</a:t>
            </a:r>
            <a:endParaRPr b="1">
              <a:solidFill>
                <a:schemeClr val="dk1"/>
              </a:solidFill>
            </a:endParaRPr>
          </a:p>
        </p:txBody>
      </p:sp>
      <p:sp>
        <p:nvSpPr>
          <p:cNvPr id="252" name="Google Shape;252;p30"/>
          <p:cNvSpPr txBox="1"/>
          <p:nvPr/>
        </p:nvSpPr>
        <p:spPr>
          <a:xfrm>
            <a:off x="577350" y="565675"/>
            <a:ext cx="817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Reflective Task - Primary School</a:t>
            </a:r>
            <a:endParaRPr b="1" sz="1500">
              <a:solidFill>
                <a:schemeClr val="dk1"/>
              </a:solidFill>
            </a:endParaRPr>
          </a:p>
        </p:txBody>
      </p:sp>
      <p:pic>
        <p:nvPicPr>
          <p:cNvPr id="253" name="Google Shape;253;p30"/>
          <p:cNvPicPr preferRelativeResize="0"/>
          <p:nvPr/>
        </p:nvPicPr>
        <p:blipFill>
          <a:blip r:embed="rId4">
            <a:alphaModFix/>
          </a:blip>
          <a:stretch>
            <a:fillRect/>
          </a:stretch>
        </p:blipFill>
        <p:spPr>
          <a:xfrm>
            <a:off x="142525" y="114850"/>
            <a:ext cx="523600" cy="39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pic>
        <p:nvPicPr>
          <p:cNvPr id="258" name="Google Shape;258;p3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59" name="Google Shape;259;p31"/>
          <p:cNvSpPr txBox="1"/>
          <p:nvPr/>
        </p:nvSpPr>
        <p:spPr>
          <a:xfrm>
            <a:off x="485700" y="1329125"/>
            <a:ext cx="85260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500">
                <a:solidFill>
                  <a:schemeClr val="dk1"/>
                </a:solidFill>
              </a:rPr>
              <a:t>Here are two examples of ways that young people have tried to help a chat about worries go well.</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Esme is worried about the move to secondary school</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She wants to talk to her mum but she usually just says </a:t>
            </a:r>
            <a:r>
              <a:rPr i="1" lang="en-GB">
                <a:solidFill>
                  <a:schemeClr val="dk1"/>
                </a:solidFill>
              </a:rPr>
              <a:t>“Don’t worry.”</a:t>
            </a:r>
            <a:endParaRPr i="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Before she talks to her she says </a:t>
            </a:r>
            <a:r>
              <a:rPr i="1" lang="en-GB">
                <a:solidFill>
                  <a:schemeClr val="dk1"/>
                </a:solidFill>
              </a:rPr>
              <a:t>“Please listen to everything I want to say before you say anything.”</a:t>
            </a:r>
            <a:endParaRPr i="1">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Davis wants to talk to his older brother about a worry concerning a row with his friends. </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Last time he tried to talk his brother teased him.</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time he says </a:t>
            </a:r>
            <a:r>
              <a:rPr i="1" lang="en-GB">
                <a:solidFill>
                  <a:schemeClr val="dk1"/>
                </a:solidFill>
              </a:rPr>
              <a:t>“Can I talk to you about something I’m really scared about” </a:t>
            </a:r>
            <a:r>
              <a:rPr lang="en-GB">
                <a:solidFill>
                  <a:schemeClr val="dk1"/>
                </a:solidFill>
              </a:rPr>
              <a:t>so his brother knows it’s important. </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a:solidFill>
                <a:schemeClr val="dk1"/>
              </a:solidFill>
            </a:endParaRPr>
          </a:p>
        </p:txBody>
      </p:sp>
      <p:sp>
        <p:nvSpPr>
          <p:cNvPr id="260" name="Google Shape;260;p31"/>
          <p:cNvSpPr txBox="1"/>
          <p:nvPr/>
        </p:nvSpPr>
        <p:spPr>
          <a:xfrm>
            <a:off x="485700" y="670113"/>
            <a:ext cx="817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Reflective task - E</a:t>
            </a:r>
            <a:r>
              <a:rPr b="1" lang="en-GB" sz="2500">
                <a:solidFill>
                  <a:schemeClr val="dk1"/>
                </a:solidFill>
              </a:rPr>
              <a:t>xamples </a:t>
            </a:r>
            <a:endParaRPr b="1" sz="1500">
              <a:solidFill>
                <a:schemeClr val="dk1"/>
              </a:solidFill>
            </a:endParaRPr>
          </a:p>
        </p:txBody>
      </p:sp>
      <p:pic>
        <p:nvPicPr>
          <p:cNvPr id="261" name="Google Shape;261;p31"/>
          <p:cNvPicPr preferRelativeResize="0"/>
          <p:nvPr/>
        </p:nvPicPr>
        <p:blipFill>
          <a:blip r:embed="rId4">
            <a:alphaModFix/>
          </a:blip>
          <a:stretch>
            <a:fillRect/>
          </a:stretch>
        </p:blipFill>
        <p:spPr>
          <a:xfrm>
            <a:off x="148900" y="133975"/>
            <a:ext cx="523600" cy="39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pic>
        <p:nvPicPr>
          <p:cNvPr id="266" name="Google Shape;266;p3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67" name="Google Shape;267;p32"/>
          <p:cNvSpPr txBox="1"/>
          <p:nvPr/>
        </p:nvSpPr>
        <p:spPr>
          <a:xfrm>
            <a:off x="630825" y="1222475"/>
            <a:ext cx="78384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rPr>
              <a:t>Think of a time when you did share something you were worried about with someone else.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GB" sz="1500">
                <a:solidFill>
                  <a:schemeClr val="dk1"/>
                </a:solidFill>
              </a:rPr>
              <a:t>How did it go? </a:t>
            </a:r>
            <a:endParaRPr b="1"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GB" sz="1500">
                <a:solidFill>
                  <a:schemeClr val="dk1"/>
                </a:solidFill>
              </a:rPr>
              <a:t>What went well?</a:t>
            </a:r>
            <a:endParaRPr b="1"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GB" sz="1500">
                <a:solidFill>
                  <a:schemeClr val="dk1"/>
                </a:solidFill>
              </a:rPr>
              <a:t>Is there anything you would do differently next time?</a:t>
            </a:r>
            <a:endParaRPr b="1" sz="1500">
              <a:solidFill>
                <a:schemeClr val="dk1"/>
              </a:solidFill>
            </a:endParaRPr>
          </a:p>
          <a:p>
            <a:pPr indent="0" lvl="0" marL="0" rtl="0" algn="l">
              <a:spcBef>
                <a:spcPts val="0"/>
              </a:spcBef>
              <a:spcAft>
                <a:spcPts val="0"/>
              </a:spcAft>
              <a:buNone/>
            </a:pPr>
            <a:r>
              <a:t/>
            </a:r>
            <a:endParaRPr b="1" sz="1500">
              <a:solidFill>
                <a:schemeClr val="dk1"/>
              </a:solidFill>
            </a:endParaRPr>
          </a:p>
          <a:p>
            <a:pPr indent="0" lvl="0" marL="0" rtl="0" algn="l">
              <a:spcBef>
                <a:spcPts val="0"/>
              </a:spcBef>
              <a:spcAft>
                <a:spcPts val="0"/>
              </a:spcAft>
              <a:buNone/>
            </a:pPr>
            <a:r>
              <a:rPr lang="en-GB" sz="1500">
                <a:solidFill>
                  <a:schemeClr val="dk1"/>
                </a:solidFill>
              </a:rPr>
              <a:t>If you talk to a parent or carer about a current worry, is there anything you would like to say to them about how they respond? </a:t>
            </a:r>
            <a:endParaRPr sz="1500">
              <a:solidFill>
                <a:schemeClr val="dk1"/>
              </a:solidFill>
            </a:endParaRPr>
          </a:p>
        </p:txBody>
      </p:sp>
      <p:sp>
        <p:nvSpPr>
          <p:cNvPr id="268" name="Google Shape;268;p32"/>
          <p:cNvSpPr txBox="1"/>
          <p:nvPr/>
        </p:nvSpPr>
        <p:spPr>
          <a:xfrm>
            <a:off x="577350" y="565675"/>
            <a:ext cx="817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Reflective Task - Secondary School </a:t>
            </a:r>
            <a:endParaRPr b="1" sz="1500">
              <a:solidFill>
                <a:schemeClr val="dk1"/>
              </a:solidFill>
            </a:endParaRPr>
          </a:p>
        </p:txBody>
      </p:sp>
      <p:pic>
        <p:nvPicPr>
          <p:cNvPr id="269" name="Google Shape;269;p32"/>
          <p:cNvPicPr preferRelativeResize="0"/>
          <p:nvPr/>
        </p:nvPicPr>
        <p:blipFill>
          <a:blip r:embed="rId4">
            <a:alphaModFix/>
          </a:blip>
          <a:stretch>
            <a:fillRect/>
          </a:stretch>
        </p:blipFill>
        <p:spPr>
          <a:xfrm>
            <a:off x="199875" y="146725"/>
            <a:ext cx="523600" cy="39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id="274" name="Google Shape;274;p3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75" name="Google Shape;275;p33"/>
          <p:cNvSpPr txBox="1"/>
          <p:nvPr/>
        </p:nvSpPr>
        <p:spPr>
          <a:xfrm>
            <a:off x="345900" y="1423950"/>
            <a:ext cx="8452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500">
                <a:solidFill>
                  <a:schemeClr val="dk1"/>
                </a:solidFill>
              </a:rPr>
              <a:t>Here are t</a:t>
            </a:r>
            <a:r>
              <a:rPr lang="en-GB" sz="1500">
                <a:solidFill>
                  <a:schemeClr val="dk1"/>
                </a:solidFill>
              </a:rPr>
              <a:t>wo examples of ways that young people have tried to help a chat about worries go well.</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b="1"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Otis is worried about his exams</a:t>
            </a:r>
            <a:endParaRPr b="1"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He wants to talk to his mum but she usually just says </a:t>
            </a:r>
            <a:r>
              <a:rPr i="1" lang="en-GB" sz="1500">
                <a:solidFill>
                  <a:schemeClr val="dk1"/>
                </a:solidFill>
              </a:rPr>
              <a:t>“don’t worry”</a:t>
            </a:r>
            <a:endParaRPr i="1"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Before he talks to her he says </a:t>
            </a:r>
            <a:r>
              <a:rPr i="1" lang="en-GB" sz="1500">
                <a:solidFill>
                  <a:schemeClr val="dk1"/>
                </a:solidFill>
              </a:rPr>
              <a:t>“please listen to everything I want to say and don’t try to jump in and reassure me.”</a:t>
            </a:r>
            <a:endParaRPr i="1"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Carrie is worried about some trouble she has got into on social media. </a:t>
            </a:r>
            <a:endParaRPr b="1"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She wants to talk to someone but she thinks her parents will be disappointed and angry. </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She decides to write it down to give to them and at the start she writes </a:t>
            </a:r>
            <a:r>
              <a:rPr i="1" lang="en-GB" sz="1500">
                <a:solidFill>
                  <a:schemeClr val="dk1"/>
                </a:solidFill>
              </a:rPr>
              <a:t>“please don’t be cross or judge me. I am already feeling really bad.” </a:t>
            </a:r>
            <a:endParaRPr i="1"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latin typeface="DM Sans Light"/>
              <a:ea typeface="DM Sans Light"/>
              <a:cs typeface="DM Sans Light"/>
              <a:sym typeface="DM Sans Light"/>
            </a:endParaRPr>
          </a:p>
          <a:p>
            <a:pPr indent="0" lvl="0" marL="0" rtl="0" algn="l">
              <a:spcBef>
                <a:spcPts val="0"/>
              </a:spcBef>
              <a:spcAft>
                <a:spcPts val="0"/>
              </a:spcAft>
              <a:buClr>
                <a:schemeClr val="dk1"/>
              </a:buClr>
              <a:buSzPts val="1100"/>
              <a:buFont typeface="Arial"/>
              <a:buNone/>
            </a:pPr>
            <a:r>
              <a:t/>
            </a:r>
            <a:endParaRPr sz="1500">
              <a:solidFill>
                <a:schemeClr val="dk1"/>
              </a:solidFill>
              <a:latin typeface="DM Sans Light"/>
              <a:ea typeface="DM Sans Light"/>
              <a:cs typeface="DM Sans Light"/>
              <a:sym typeface="DM Sans Light"/>
            </a:endParaRPr>
          </a:p>
          <a:p>
            <a:pPr indent="0" lvl="0" marL="0" rtl="0" algn="l">
              <a:spcBef>
                <a:spcPts val="0"/>
              </a:spcBef>
              <a:spcAft>
                <a:spcPts val="0"/>
              </a:spcAft>
              <a:buNone/>
            </a:pPr>
            <a:r>
              <a:t/>
            </a:r>
            <a:endParaRPr sz="1500">
              <a:solidFill>
                <a:schemeClr val="dk1"/>
              </a:solidFill>
            </a:endParaRPr>
          </a:p>
        </p:txBody>
      </p:sp>
      <p:sp>
        <p:nvSpPr>
          <p:cNvPr id="276" name="Google Shape;276;p33"/>
          <p:cNvSpPr txBox="1"/>
          <p:nvPr/>
        </p:nvSpPr>
        <p:spPr>
          <a:xfrm>
            <a:off x="405500" y="724175"/>
            <a:ext cx="817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Reflective Task Examples </a:t>
            </a:r>
            <a:endParaRPr b="1" sz="1500">
              <a:solidFill>
                <a:schemeClr val="dk1"/>
              </a:solidFill>
            </a:endParaRPr>
          </a:p>
        </p:txBody>
      </p:sp>
      <p:pic>
        <p:nvPicPr>
          <p:cNvPr id="277" name="Google Shape;277;p33"/>
          <p:cNvPicPr preferRelativeResize="0"/>
          <p:nvPr/>
        </p:nvPicPr>
        <p:blipFill>
          <a:blip r:embed="rId4">
            <a:alphaModFix/>
          </a:blip>
          <a:stretch>
            <a:fillRect/>
          </a:stretch>
        </p:blipFill>
        <p:spPr>
          <a:xfrm>
            <a:off x="199875" y="146725"/>
            <a:ext cx="523600" cy="39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pic>
        <p:nvPicPr>
          <p:cNvPr id="282" name="Google Shape;282;p34"/>
          <p:cNvPicPr preferRelativeResize="0"/>
          <p:nvPr/>
        </p:nvPicPr>
        <p:blipFill rotWithShape="1">
          <a:blip r:embed="rId3">
            <a:alphaModFix/>
          </a:blip>
          <a:srcRect b="0" l="0" r="0" t="0"/>
          <a:stretch/>
        </p:blipFill>
        <p:spPr>
          <a:xfrm>
            <a:off x="0" y="0"/>
            <a:ext cx="9144004" cy="5143500"/>
          </a:xfrm>
          <a:prstGeom prst="rect">
            <a:avLst/>
          </a:prstGeom>
          <a:noFill/>
          <a:ln>
            <a:noFill/>
          </a:ln>
        </p:spPr>
      </p:pic>
      <p:sp>
        <p:nvSpPr>
          <p:cNvPr id="283" name="Google Shape;283;p34"/>
          <p:cNvSpPr/>
          <p:nvPr/>
        </p:nvSpPr>
        <p:spPr>
          <a:xfrm>
            <a:off x="760925" y="1329050"/>
            <a:ext cx="7374900" cy="3403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pic>
        <p:nvPicPr>
          <p:cNvPr id="284" name="Google Shape;284;p34"/>
          <p:cNvPicPr preferRelativeResize="0"/>
          <p:nvPr/>
        </p:nvPicPr>
        <p:blipFill>
          <a:blip r:embed="rId4">
            <a:alphaModFix/>
          </a:blip>
          <a:stretch>
            <a:fillRect/>
          </a:stretch>
        </p:blipFill>
        <p:spPr>
          <a:xfrm>
            <a:off x="1235481" y="3852207"/>
            <a:ext cx="2271775" cy="607925"/>
          </a:xfrm>
          <a:prstGeom prst="rect">
            <a:avLst/>
          </a:prstGeom>
          <a:noFill/>
          <a:ln>
            <a:noFill/>
          </a:ln>
        </p:spPr>
      </p:pic>
      <p:sp>
        <p:nvSpPr>
          <p:cNvPr id="285" name="Google Shape;285;p34"/>
          <p:cNvSpPr txBox="1"/>
          <p:nvPr/>
        </p:nvSpPr>
        <p:spPr>
          <a:xfrm>
            <a:off x="859425" y="552550"/>
            <a:ext cx="8172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chemeClr val="dk1"/>
                </a:solidFill>
              </a:rPr>
              <a:t>Where to get help</a:t>
            </a:r>
            <a:endParaRPr b="1" sz="2000">
              <a:solidFill>
                <a:schemeClr val="dk1"/>
              </a:solidFill>
            </a:endParaRPr>
          </a:p>
        </p:txBody>
      </p:sp>
      <p:sp>
        <p:nvSpPr>
          <p:cNvPr id="286" name="Google Shape;286;p34"/>
          <p:cNvSpPr txBox="1"/>
          <p:nvPr/>
        </p:nvSpPr>
        <p:spPr>
          <a:xfrm>
            <a:off x="998150" y="1561950"/>
            <a:ext cx="6804900" cy="201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600">
                <a:solidFill>
                  <a:schemeClr val="dk1"/>
                </a:solidFill>
                <a:highlight>
                  <a:srgbClr val="FFFFFF"/>
                </a:highlight>
              </a:rPr>
              <a:t>However you’re feeling, you’re not alone. </a:t>
            </a:r>
            <a:endParaRPr sz="16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600">
                <a:solidFill>
                  <a:srgbClr val="222222"/>
                </a:solidFill>
                <a:highlight>
                  <a:srgbClr val="FFFFFF"/>
                </a:highlight>
              </a:rPr>
              <a:t> </a:t>
            </a:r>
            <a:endParaRPr sz="16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600">
                <a:solidFill>
                  <a:schemeClr val="dk1"/>
                </a:solidFill>
                <a:highlight>
                  <a:srgbClr val="FFFFFF"/>
                </a:highlight>
              </a:rPr>
              <a:t>Remember to talk to someone you trust if you’re struggling.</a:t>
            </a:r>
            <a:endParaRPr sz="1600">
              <a:solidFill>
                <a:schemeClr val="dk1"/>
              </a:solidFill>
              <a:highlight>
                <a:srgbClr val="FFFFFF"/>
              </a:highlight>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GB" sz="1600">
                <a:solidFill>
                  <a:schemeClr val="dk1"/>
                </a:solidFill>
              </a:rPr>
              <a:t>For </a:t>
            </a:r>
            <a:r>
              <a:rPr lang="en-GB" sz="1600">
                <a:solidFill>
                  <a:schemeClr val="dk1"/>
                </a:solidFill>
              </a:rPr>
              <a:t>practical tips on looking after yourself, as well as information on how to find help, visit </a:t>
            </a:r>
            <a:r>
              <a:rPr lang="en-GB" sz="1600" u="sng">
                <a:solidFill>
                  <a:schemeClr val="hlink"/>
                </a:solidFill>
                <a:hlinkClick r:id="rId5"/>
              </a:rPr>
              <a:t>www.YoungMinds.org.uk</a:t>
            </a:r>
            <a:r>
              <a:rPr lang="en-GB" sz="1600">
                <a:solidFill>
                  <a:schemeClr val="dk1"/>
                </a:solidFill>
              </a:rPr>
              <a:t> or </a:t>
            </a:r>
            <a:r>
              <a:rPr lang="en-GB" sz="1600" u="sng">
                <a:solidFill>
                  <a:schemeClr val="hlink"/>
                </a:solidFill>
                <a:hlinkClick r:id="rId6"/>
              </a:rPr>
              <a:t>www.SAMH.org.uk</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pic>
        <p:nvPicPr>
          <p:cNvPr id="287" name="Google Shape;287;p34"/>
          <p:cNvPicPr preferRelativeResize="0"/>
          <p:nvPr/>
        </p:nvPicPr>
        <p:blipFill>
          <a:blip r:embed="rId7">
            <a:alphaModFix/>
          </a:blip>
          <a:stretch>
            <a:fillRect/>
          </a:stretch>
        </p:blipFill>
        <p:spPr>
          <a:xfrm>
            <a:off x="148900" y="127625"/>
            <a:ext cx="523600" cy="392000"/>
          </a:xfrm>
          <a:prstGeom prst="rect">
            <a:avLst/>
          </a:prstGeom>
          <a:noFill/>
          <a:ln>
            <a:noFill/>
          </a:ln>
        </p:spPr>
      </p:pic>
      <p:pic>
        <p:nvPicPr>
          <p:cNvPr id="288" name="Google Shape;288;p34"/>
          <p:cNvPicPr preferRelativeResize="0"/>
          <p:nvPr/>
        </p:nvPicPr>
        <p:blipFill>
          <a:blip r:embed="rId8">
            <a:alphaModFix/>
          </a:blip>
          <a:stretch>
            <a:fillRect/>
          </a:stretch>
        </p:blipFill>
        <p:spPr>
          <a:xfrm>
            <a:off x="3907875" y="3518550"/>
            <a:ext cx="1549550" cy="941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5"/>
          <p:cNvPicPr preferRelativeResize="0"/>
          <p:nvPr/>
        </p:nvPicPr>
        <p:blipFill rotWithShape="1">
          <a:blip r:embed="rId3">
            <a:alphaModFix/>
          </a:blip>
          <a:srcRect b="0" l="0" r="0" t="0"/>
          <a:stretch/>
        </p:blipFill>
        <p:spPr>
          <a:xfrm>
            <a:off x="0" y="0"/>
            <a:ext cx="9144004" cy="5143498"/>
          </a:xfrm>
          <a:prstGeom prst="rect">
            <a:avLst/>
          </a:prstGeom>
          <a:noFill/>
          <a:ln>
            <a:noFill/>
          </a:ln>
        </p:spPr>
      </p:pic>
      <p:pic>
        <p:nvPicPr>
          <p:cNvPr id="294" name="Google Shape;294;p35"/>
          <p:cNvPicPr preferRelativeResize="0"/>
          <p:nvPr/>
        </p:nvPicPr>
        <p:blipFill>
          <a:blip r:embed="rId4">
            <a:alphaModFix/>
          </a:blip>
          <a:stretch>
            <a:fillRect/>
          </a:stretch>
        </p:blipFill>
        <p:spPr>
          <a:xfrm>
            <a:off x="199875" y="146725"/>
            <a:ext cx="523600" cy="392000"/>
          </a:xfrm>
          <a:prstGeom prst="rect">
            <a:avLst/>
          </a:prstGeom>
          <a:noFill/>
          <a:ln>
            <a:noFill/>
          </a:ln>
        </p:spPr>
      </p:pic>
      <p:pic>
        <p:nvPicPr>
          <p:cNvPr id="295" name="Google Shape;295;p35"/>
          <p:cNvPicPr preferRelativeResize="0"/>
          <p:nvPr/>
        </p:nvPicPr>
        <p:blipFill>
          <a:blip r:embed="rId5">
            <a:alphaModFix/>
          </a:blip>
          <a:stretch>
            <a:fillRect/>
          </a:stretch>
        </p:blipFill>
        <p:spPr>
          <a:xfrm>
            <a:off x="695724" y="1973550"/>
            <a:ext cx="3429627" cy="132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b="0" l="0" r="0" t="0"/>
          <a:stretch/>
        </p:blipFill>
        <p:spPr>
          <a:xfrm>
            <a:off x="0" y="2325"/>
            <a:ext cx="9144004" cy="5143500"/>
          </a:xfrm>
          <a:prstGeom prst="rect">
            <a:avLst/>
          </a:prstGeom>
          <a:noFill/>
          <a:ln>
            <a:noFill/>
          </a:ln>
        </p:spPr>
      </p:pic>
      <p:sp>
        <p:nvSpPr>
          <p:cNvPr id="136" name="Google Shape;136;p19"/>
          <p:cNvSpPr txBox="1"/>
          <p:nvPr/>
        </p:nvSpPr>
        <p:spPr>
          <a:xfrm>
            <a:off x="457200" y="1509975"/>
            <a:ext cx="8229600" cy="21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411050" y="1355025"/>
            <a:ext cx="5754600" cy="14529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GB" sz="4200">
                <a:solidFill>
                  <a:schemeClr val="lt1"/>
                </a:solidFill>
              </a:rPr>
              <a:t>What do we mean by “mental health”?</a:t>
            </a:r>
            <a:r>
              <a:rPr b="1" lang="en-GB" sz="6100">
                <a:solidFill>
                  <a:schemeClr val="lt1"/>
                </a:solidFill>
              </a:rPr>
              <a:t> </a:t>
            </a:r>
            <a:endParaRPr b="1" sz="5100">
              <a:solidFill>
                <a:schemeClr val="lt1"/>
              </a:solidFill>
            </a:endParaRPr>
          </a:p>
        </p:txBody>
      </p:sp>
      <p:pic>
        <p:nvPicPr>
          <p:cNvPr id="138" name="Google Shape;138;p19"/>
          <p:cNvPicPr preferRelativeResize="0"/>
          <p:nvPr/>
        </p:nvPicPr>
        <p:blipFill>
          <a:blip r:embed="rId4">
            <a:alphaModFix/>
          </a:blip>
          <a:stretch>
            <a:fillRect/>
          </a:stretch>
        </p:blipFill>
        <p:spPr>
          <a:xfrm>
            <a:off x="208179" y="169100"/>
            <a:ext cx="480500" cy="35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p20"/>
          <p:cNvPicPr preferRelativeResize="0"/>
          <p:nvPr/>
        </p:nvPicPr>
        <p:blipFill>
          <a:blip r:embed="rId3">
            <a:alphaModFix/>
          </a:blip>
          <a:stretch>
            <a:fillRect/>
          </a:stretch>
        </p:blipFill>
        <p:spPr>
          <a:xfrm>
            <a:off x="159775" y="168350"/>
            <a:ext cx="416599" cy="222550"/>
          </a:xfrm>
          <a:prstGeom prst="rect">
            <a:avLst/>
          </a:prstGeom>
          <a:noFill/>
          <a:ln>
            <a:noFill/>
          </a:ln>
        </p:spPr>
      </p:pic>
      <p:pic>
        <p:nvPicPr>
          <p:cNvPr id="144" name="Google Shape;144;p20"/>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145" name="Google Shape;145;p20"/>
          <p:cNvSpPr txBox="1"/>
          <p:nvPr/>
        </p:nvSpPr>
        <p:spPr>
          <a:xfrm>
            <a:off x="652875" y="645700"/>
            <a:ext cx="75558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dk1"/>
                </a:solidFill>
              </a:rPr>
              <a:t>We all know how to take care of our body. We eat well, keep active and get plenty of sleep, but what about our minds?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a:solidFill>
                  <a:schemeClr val="dk1"/>
                </a:solidFill>
              </a:rPr>
              <a:t>Mental health is about how we think and feel about ourselves, the world around us, and other people.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a:solidFill>
                  <a:schemeClr val="dk1"/>
                </a:solidFill>
              </a:rPr>
              <a:t>It’s to do with how we manage really big feelings, how we get on with each other, how we make choices, how we handle stress and what we do. It’s linked to physical health too.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a:solidFill>
                  <a:schemeClr val="dk1"/>
                </a:solidFill>
              </a:rPr>
              <a:t>One thing that can help is knowing how to share our worries.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a:solidFill>
                  <a:schemeClr val="dk1"/>
                </a:solidFill>
                <a:latin typeface="Arial Black"/>
                <a:ea typeface="Arial Black"/>
                <a:cs typeface="Arial Black"/>
                <a:sym typeface="Arial Black"/>
              </a:rPr>
              <a:t>This can help us to handle life’s ups and downs. </a:t>
            </a:r>
            <a:endParaRPr sz="1800">
              <a:solidFill>
                <a:schemeClr val="dk1"/>
              </a:solidFill>
              <a:latin typeface="Arial Black"/>
              <a:ea typeface="Arial Black"/>
              <a:cs typeface="Arial Black"/>
              <a:sym typeface="Arial Black"/>
            </a:endParaRPr>
          </a:p>
        </p:txBody>
      </p:sp>
      <p:pic>
        <p:nvPicPr>
          <p:cNvPr id="146" name="Google Shape;146;p20"/>
          <p:cNvPicPr preferRelativeResize="0"/>
          <p:nvPr/>
        </p:nvPicPr>
        <p:blipFill>
          <a:blip r:embed="rId5">
            <a:alphaModFix/>
          </a:blip>
          <a:stretch>
            <a:fillRect/>
          </a:stretch>
        </p:blipFill>
        <p:spPr>
          <a:xfrm>
            <a:off x="159775" y="127600"/>
            <a:ext cx="523600" cy="39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b="0" l="0" r="0" t="0"/>
          <a:stretch/>
        </p:blipFill>
        <p:spPr>
          <a:xfrm>
            <a:off x="0" y="0"/>
            <a:ext cx="9144004" cy="5143500"/>
          </a:xfrm>
          <a:prstGeom prst="rect">
            <a:avLst/>
          </a:prstGeom>
          <a:noFill/>
          <a:ln>
            <a:noFill/>
          </a:ln>
        </p:spPr>
      </p:pic>
      <p:sp>
        <p:nvSpPr>
          <p:cNvPr id="152" name="Google Shape;152;p21"/>
          <p:cNvSpPr/>
          <p:nvPr/>
        </p:nvSpPr>
        <p:spPr>
          <a:xfrm>
            <a:off x="797288" y="3220200"/>
            <a:ext cx="2149500" cy="1466100"/>
          </a:xfrm>
          <a:prstGeom prst="roundRect">
            <a:avLst>
              <a:gd fmla="val 16667" name="adj"/>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txBox="1"/>
          <p:nvPr/>
        </p:nvSpPr>
        <p:spPr>
          <a:xfrm>
            <a:off x="879050" y="3509397"/>
            <a:ext cx="1986000" cy="8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Happiness</a:t>
            </a:r>
            <a:endParaRPr>
              <a:solidFill>
                <a:schemeClr val="dk1"/>
              </a:solidFill>
            </a:endParaRPr>
          </a:p>
          <a:p>
            <a:pPr indent="457200" lvl="0" marL="0" rtl="0" algn="l">
              <a:lnSpc>
                <a:spcPct val="115000"/>
              </a:lnSpc>
              <a:spcBef>
                <a:spcPts val="0"/>
              </a:spcBef>
              <a:spcAft>
                <a:spcPts val="0"/>
              </a:spcAft>
              <a:buNone/>
            </a:pPr>
            <a:r>
              <a:rPr lang="en-GB">
                <a:solidFill>
                  <a:schemeClr val="dk1"/>
                </a:solidFill>
              </a:rPr>
              <a:t>     Sadness</a:t>
            </a:r>
            <a:br>
              <a:rPr lang="en-GB">
                <a:solidFill>
                  <a:schemeClr val="dk1"/>
                </a:solidFill>
              </a:rPr>
            </a:br>
            <a:r>
              <a:rPr lang="en-GB">
                <a:solidFill>
                  <a:schemeClr val="dk1"/>
                </a:solidFill>
              </a:rPr>
              <a:t>Feeling grumpy</a:t>
            </a:r>
            <a:endParaRPr>
              <a:solidFill>
                <a:schemeClr val="dk1"/>
              </a:solidFill>
            </a:endParaRPr>
          </a:p>
        </p:txBody>
      </p:sp>
      <p:sp>
        <p:nvSpPr>
          <p:cNvPr id="154" name="Google Shape;154;p21"/>
          <p:cNvSpPr txBox="1"/>
          <p:nvPr/>
        </p:nvSpPr>
        <p:spPr>
          <a:xfrm>
            <a:off x="714350" y="784011"/>
            <a:ext cx="2315400" cy="47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chemeClr val="dk1"/>
                </a:solidFill>
              </a:rPr>
              <a:t>Small Feelings</a:t>
            </a:r>
            <a:endParaRPr sz="1500">
              <a:solidFill>
                <a:schemeClr val="dk1"/>
              </a:solidFill>
            </a:endParaRPr>
          </a:p>
        </p:txBody>
      </p:sp>
      <p:sp>
        <p:nvSpPr>
          <p:cNvPr id="155" name="Google Shape;155;p21"/>
          <p:cNvSpPr/>
          <p:nvPr/>
        </p:nvSpPr>
        <p:spPr>
          <a:xfrm>
            <a:off x="3543263" y="3220200"/>
            <a:ext cx="4886400" cy="1466100"/>
          </a:xfrm>
          <a:prstGeom prst="roundRect">
            <a:avLst>
              <a:gd fmla="val 16667" name="adj"/>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txBox="1"/>
          <p:nvPr/>
        </p:nvSpPr>
        <p:spPr>
          <a:xfrm>
            <a:off x="4015588" y="3455839"/>
            <a:ext cx="3759300" cy="11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chemeClr val="dk1"/>
                </a:solidFill>
              </a:rPr>
              <a:t>Depression  </a:t>
            </a:r>
            <a:endParaRPr b="1" sz="1700">
              <a:solidFill>
                <a:schemeClr val="dk1"/>
              </a:solidFill>
            </a:endParaRPr>
          </a:p>
          <a:p>
            <a:pPr indent="457200" lvl="0" marL="1828800" rtl="0" algn="l">
              <a:spcBef>
                <a:spcPts val="0"/>
              </a:spcBef>
              <a:spcAft>
                <a:spcPts val="0"/>
              </a:spcAft>
              <a:buNone/>
            </a:pPr>
            <a:r>
              <a:rPr b="1" lang="en-GB" sz="1700">
                <a:solidFill>
                  <a:schemeClr val="dk1"/>
                </a:solidFill>
              </a:rPr>
              <a:t>Anxiety</a:t>
            </a:r>
            <a:endParaRPr b="1" sz="1700">
              <a:solidFill>
                <a:schemeClr val="dk1"/>
              </a:solidFill>
            </a:endParaRPr>
          </a:p>
          <a:p>
            <a:pPr indent="457200" lvl="0" marL="457200" rtl="0" algn="l">
              <a:spcBef>
                <a:spcPts val="0"/>
              </a:spcBef>
              <a:spcAft>
                <a:spcPts val="0"/>
              </a:spcAft>
              <a:buNone/>
            </a:pPr>
            <a:r>
              <a:rPr b="1" lang="en-GB" sz="1700">
                <a:solidFill>
                  <a:schemeClr val="dk1"/>
                </a:solidFill>
              </a:rPr>
              <a:t>Fear </a:t>
            </a:r>
            <a:endParaRPr b="1" sz="1700">
              <a:solidFill>
                <a:schemeClr val="dk1"/>
              </a:solidFill>
            </a:endParaRPr>
          </a:p>
          <a:p>
            <a:pPr indent="0" lvl="0" marL="0" rtl="0" algn="l">
              <a:spcBef>
                <a:spcPts val="0"/>
              </a:spcBef>
              <a:spcAft>
                <a:spcPts val="0"/>
              </a:spcAft>
              <a:buNone/>
            </a:pPr>
            <a:r>
              <a:t/>
            </a:r>
            <a:endParaRPr sz="1700">
              <a:solidFill>
                <a:schemeClr val="dk1"/>
              </a:solidFill>
            </a:endParaRPr>
          </a:p>
        </p:txBody>
      </p:sp>
      <p:sp>
        <p:nvSpPr>
          <p:cNvPr id="157" name="Google Shape;157;p21"/>
          <p:cNvSpPr txBox="1"/>
          <p:nvPr/>
        </p:nvSpPr>
        <p:spPr>
          <a:xfrm>
            <a:off x="3543250" y="602475"/>
            <a:ext cx="4886400" cy="155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3900">
                <a:solidFill>
                  <a:schemeClr val="dk1"/>
                </a:solidFill>
              </a:rPr>
              <a:t>Big Feelings</a:t>
            </a:r>
            <a:endParaRPr b="1" sz="1900">
              <a:solidFill>
                <a:schemeClr val="dk1"/>
              </a:solidFill>
            </a:endParaRPr>
          </a:p>
          <a:p>
            <a:pPr indent="0" lvl="0" marL="0" rtl="0" algn="ctr">
              <a:spcBef>
                <a:spcPts val="0"/>
              </a:spcBef>
              <a:spcAft>
                <a:spcPts val="0"/>
              </a:spcAft>
              <a:buNone/>
            </a:pPr>
            <a:r>
              <a:t/>
            </a:r>
            <a:endParaRPr sz="1500">
              <a:solidFill>
                <a:schemeClr val="dk1"/>
              </a:solidFill>
            </a:endParaRPr>
          </a:p>
        </p:txBody>
      </p:sp>
      <p:sp>
        <p:nvSpPr>
          <p:cNvPr id="158" name="Google Shape;158;p21"/>
          <p:cNvSpPr txBox="1"/>
          <p:nvPr/>
        </p:nvSpPr>
        <p:spPr>
          <a:xfrm>
            <a:off x="3543275" y="1660107"/>
            <a:ext cx="4886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Some feelings are so big and powerful that they get in the way of our everyday life and can last for ages. These can affect our mental health. They can feel hard to talk about too.</a:t>
            </a:r>
            <a:endParaRPr>
              <a:solidFill>
                <a:schemeClr val="dk1"/>
              </a:solidFill>
            </a:endParaRPr>
          </a:p>
        </p:txBody>
      </p:sp>
      <p:sp>
        <p:nvSpPr>
          <p:cNvPr id="159" name="Google Shape;159;p21"/>
          <p:cNvSpPr txBox="1"/>
          <p:nvPr/>
        </p:nvSpPr>
        <p:spPr>
          <a:xfrm>
            <a:off x="797300" y="1535757"/>
            <a:ext cx="2232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Everyday we experience different feelings that come and go. It’s normal to feel different feelings. No one feels happy all the time.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60" name="Google Shape;160;p21"/>
          <p:cNvSpPr txBox="1"/>
          <p:nvPr/>
        </p:nvSpPr>
        <p:spPr>
          <a:xfrm>
            <a:off x="5995500" y="4834575"/>
            <a:ext cx="3148500" cy="19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000"/>
              <a:t>Content adapted from: </a:t>
            </a:r>
            <a:r>
              <a:rPr lang="en-GB" sz="1000"/>
              <a:t>Anna Freud Centre</a:t>
            </a:r>
            <a:endParaRPr sz="1000"/>
          </a:p>
        </p:txBody>
      </p:sp>
      <p:pic>
        <p:nvPicPr>
          <p:cNvPr id="161" name="Google Shape;161;p21"/>
          <p:cNvPicPr preferRelativeResize="0"/>
          <p:nvPr/>
        </p:nvPicPr>
        <p:blipFill>
          <a:blip r:embed="rId4">
            <a:alphaModFix/>
          </a:blip>
          <a:stretch>
            <a:fillRect/>
          </a:stretch>
        </p:blipFill>
        <p:spPr>
          <a:xfrm>
            <a:off x="155250" y="127600"/>
            <a:ext cx="523600" cy="39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b="0" l="0" r="0" t="0"/>
          <a:stretch/>
        </p:blipFill>
        <p:spPr>
          <a:xfrm>
            <a:off x="0" y="0"/>
            <a:ext cx="9144004" cy="5143500"/>
          </a:xfrm>
          <a:prstGeom prst="rect">
            <a:avLst/>
          </a:prstGeom>
          <a:noFill/>
          <a:ln>
            <a:noFill/>
          </a:ln>
        </p:spPr>
      </p:pic>
      <p:grpSp>
        <p:nvGrpSpPr>
          <p:cNvPr id="167" name="Google Shape;167;p22"/>
          <p:cNvGrpSpPr/>
          <p:nvPr/>
        </p:nvGrpSpPr>
        <p:grpSpPr>
          <a:xfrm>
            <a:off x="3366353" y="574912"/>
            <a:ext cx="1686149" cy="2033370"/>
            <a:chOff x="2900125" y="1053287"/>
            <a:chExt cx="1267400" cy="2427325"/>
          </a:xfrm>
        </p:grpSpPr>
        <p:pic>
          <p:nvPicPr>
            <p:cNvPr id="168" name="Google Shape;168;p22"/>
            <p:cNvPicPr preferRelativeResize="0"/>
            <p:nvPr/>
          </p:nvPicPr>
          <p:blipFill rotWithShape="1">
            <a:blip r:embed="rId4">
              <a:alphaModFix/>
            </a:blip>
            <a:srcRect b="13517" l="32030" r="29923" t="0"/>
            <a:stretch/>
          </p:blipFill>
          <p:spPr>
            <a:xfrm>
              <a:off x="3009363" y="1053287"/>
              <a:ext cx="1067880" cy="2427325"/>
            </a:xfrm>
            <a:prstGeom prst="rect">
              <a:avLst/>
            </a:prstGeom>
            <a:noFill/>
            <a:ln>
              <a:noFill/>
            </a:ln>
          </p:spPr>
        </p:pic>
        <p:cxnSp>
          <p:nvCxnSpPr>
            <p:cNvPr id="169" name="Google Shape;169;p22"/>
            <p:cNvCxnSpPr/>
            <p:nvPr/>
          </p:nvCxnSpPr>
          <p:spPr>
            <a:xfrm flipH="1" rot="10800000">
              <a:off x="2928425" y="1579900"/>
              <a:ext cx="233100" cy="50700"/>
            </a:xfrm>
            <a:prstGeom prst="straightConnector1">
              <a:avLst/>
            </a:prstGeom>
            <a:noFill/>
            <a:ln cap="flat" cmpd="sng" w="19050">
              <a:solidFill>
                <a:schemeClr val="dk1"/>
              </a:solidFill>
              <a:prstDash val="solid"/>
              <a:round/>
              <a:headEnd len="med" w="med" type="none"/>
              <a:tailEnd len="med" w="med" type="none"/>
            </a:ln>
          </p:spPr>
        </p:cxnSp>
        <p:cxnSp>
          <p:nvCxnSpPr>
            <p:cNvPr id="170" name="Google Shape;170;p22"/>
            <p:cNvCxnSpPr/>
            <p:nvPr/>
          </p:nvCxnSpPr>
          <p:spPr>
            <a:xfrm flipH="1" rot="10800000">
              <a:off x="2928425" y="1716675"/>
              <a:ext cx="233100" cy="50700"/>
            </a:xfrm>
            <a:prstGeom prst="straightConnector1">
              <a:avLst/>
            </a:prstGeom>
            <a:noFill/>
            <a:ln cap="flat" cmpd="sng" w="19050">
              <a:solidFill>
                <a:schemeClr val="dk1"/>
              </a:solidFill>
              <a:prstDash val="solid"/>
              <a:round/>
              <a:headEnd len="med" w="med" type="none"/>
              <a:tailEnd len="med" w="med" type="none"/>
            </a:ln>
          </p:spPr>
        </p:cxnSp>
        <p:cxnSp>
          <p:nvCxnSpPr>
            <p:cNvPr id="171" name="Google Shape;171;p22"/>
            <p:cNvCxnSpPr/>
            <p:nvPr/>
          </p:nvCxnSpPr>
          <p:spPr>
            <a:xfrm flipH="1" rot="10800000">
              <a:off x="2900125" y="1853450"/>
              <a:ext cx="233100" cy="50700"/>
            </a:xfrm>
            <a:prstGeom prst="straightConnector1">
              <a:avLst/>
            </a:prstGeom>
            <a:noFill/>
            <a:ln cap="flat" cmpd="sng" w="19050">
              <a:solidFill>
                <a:schemeClr val="dk1"/>
              </a:solidFill>
              <a:prstDash val="solid"/>
              <a:round/>
              <a:headEnd len="med" w="med" type="none"/>
              <a:tailEnd len="med" w="med" type="none"/>
            </a:ln>
          </p:spPr>
        </p:cxnSp>
        <p:cxnSp>
          <p:nvCxnSpPr>
            <p:cNvPr id="172" name="Google Shape;172;p22"/>
            <p:cNvCxnSpPr/>
            <p:nvPr/>
          </p:nvCxnSpPr>
          <p:spPr>
            <a:xfrm rot="10800000">
              <a:off x="3906125" y="1579900"/>
              <a:ext cx="233100" cy="50700"/>
            </a:xfrm>
            <a:prstGeom prst="straightConnector1">
              <a:avLst/>
            </a:prstGeom>
            <a:noFill/>
            <a:ln cap="flat" cmpd="sng" w="19050">
              <a:solidFill>
                <a:schemeClr val="dk1"/>
              </a:solidFill>
              <a:prstDash val="solid"/>
              <a:round/>
              <a:headEnd len="med" w="med" type="none"/>
              <a:tailEnd len="med" w="med" type="none"/>
            </a:ln>
          </p:spPr>
        </p:cxnSp>
        <p:cxnSp>
          <p:nvCxnSpPr>
            <p:cNvPr id="173" name="Google Shape;173;p22"/>
            <p:cNvCxnSpPr/>
            <p:nvPr/>
          </p:nvCxnSpPr>
          <p:spPr>
            <a:xfrm rot="10800000">
              <a:off x="3906125" y="1716675"/>
              <a:ext cx="233100" cy="50700"/>
            </a:xfrm>
            <a:prstGeom prst="straightConnector1">
              <a:avLst/>
            </a:prstGeom>
            <a:noFill/>
            <a:ln cap="flat" cmpd="sng" w="19050">
              <a:solidFill>
                <a:schemeClr val="dk1"/>
              </a:solidFill>
              <a:prstDash val="solid"/>
              <a:round/>
              <a:headEnd len="med" w="med" type="none"/>
              <a:tailEnd len="med" w="med" type="none"/>
            </a:ln>
          </p:spPr>
        </p:cxnSp>
        <p:cxnSp>
          <p:nvCxnSpPr>
            <p:cNvPr id="174" name="Google Shape;174;p22"/>
            <p:cNvCxnSpPr/>
            <p:nvPr/>
          </p:nvCxnSpPr>
          <p:spPr>
            <a:xfrm rot="10800000">
              <a:off x="3934425" y="1853450"/>
              <a:ext cx="233100" cy="50700"/>
            </a:xfrm>
            <a:prstGeom prst="straightConnector1">
              <a:avLst/>
            </a:prstGeom>
            <a:noFill/>
            <a:ln cap="flat" cmpd="sng" w="19050">
              <a:solidFill>
                <a:schemeClr val="dk1"/>
              </a:solidFill>
              <a:prstDash val="solid"/>
              <a:round/>
              <a:headEnd len="med" w="med" type="none"/>
              <a:tailEnd len="med" w="med" type="none"/>
            </a:ln>
          </p:spPr>
        </p:cxnSp>
      </p:grpSp>
      <p:pic>
        <p:nvPicPr>
          <p:cNvPr id="175" name="Google Shape;175;p22"/>
          <p:cNvPicPr preferRelativeResize="0"/>
          <p:nvPr/>
        </p:nvPicPr>
        <p:blipFill rotWithShape="1">
          <a:blip r:embed="rId4">
            <a:alphaModFix/>
          </a:blip>
          <a:srcRect b="13511" l="32030" r="29923" t="8253"/>
          <a:stretch/>
        </p:blipFill>
        <p:spPr>
          <a:xfrm>
            <a:off x="6735808" y="644362"/>
            <a:ext cx="955117" cy="1963911"/>
          </a:xfrm>
          <a:prstGeom prst="rect">
            <a:avLst/>
          </a:prstGeom>
          <a:noFill/>
          <a:ln>
            <a:noFill/>
          </a:ln>
        </p:spPr>
      </p:pic>
      <p:sp>
        <p:nvSpPr>
          <p:cNvPr id="176" name="Google Shape;176;p22"/>
          <p:cNvSpPr txBox="1"/>
          <p:nvPr/>
        </p:nvSpPr>
        <p:spPr>
          <a:xfrm>
            <a:off x="3241775" y="2741675"/>
            <a:ext cx="2115300" cy="1923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sz="1300">
                <a:solidFill>
                  <a:schemeClr val="dk1"/>
                </a:solidFill>
              </a:rPr>
              <a:t>When you shake up a bottle of fizzy drink, pressure builds up. </a:t>
            </a:r>
            <a:br>
              <a:rPr lang="en-GB" sz="1300">
                <a:solidFill>
                  <a:schemeClr val="dk1"/>
                </a:solidFill>
              </a:rPr>
            </a:br>
            <a:br>
              <a:rPr lang="en-GB" sz="1300">
                <a:solidFill>
                  <a:schemeClr val="dk1"/>
                </a:solidFill>
              </a:rPr>
            </a:br>
            <a:r>
              <a:rPr lang="en-GB" sz="1300">
                <a:solidFill>
                  <a:schemeClr val="dk1"/>
                </a:solidFill>
              </a:rPr>
              <a:t>If we don’t release the cap to let  some pressure out, it might explode.</a:t>
            </a:r>
            <a:r>
              <a:rPr lang="en-GB" sz="1100">
                <a:solidFill>
                  <a:schemeClr val="dk1"/>
                </a:solidFill>
              </a:rPr>
              <a:t>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77" name="Google Shape;177;p22"/>
          <p:cNvSpPr txBox="1"/>
          <p:nvPr/>
        </p:nvSpPr>
        <p:spPr>
          <a:xfrm>
            <a:off x="5675600" y="2741675"/>
            <a:ext cx="3331500" cy="1985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sz="1300">
                <a:solidFill>
                  <a:schemeClr val="dk1"/>
                </a:solidFill>
              </a:rPr>
              <a:t>Sometimes if we feel very stressed it can feel like pressure is building up for us too.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GB" sz="1300">
                <a:solidFill>
                  <a:schemeClr val="dk1"/>
                </a:solidFill>
              </a:rPr>
              <a:t>Finding ways to release the pressure and reduce our stress is important.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GB" sz="1300">
                <a:solidFill>
                  <a:schemeClr val="dk1"/>
                </a:solidFill>
              </a:rPr>
              <a:t>These ways are different for everyone, but one thing that often helps is talking to someone else about your worries. </a:t>
            </a:r>
            <a:endParaRPr sz="1300">
              <a:solidFill>
                <a:schemeClr val="dk1"/>
              </a:solidFill>
            </a:endParaRPr>
          </a:p>
        </p:txBody>
      </p:sp>
      <p:sp>
        <p:nvSpPr>
          <p:cNvPr id="178" name="Google Shape;178;p22"/>
          <p:cNvSpPr txBox="1"/>
          <p:nvPr/>
        </p:nvSpPr>
        <p:spPr>
          <a:xfrm>
            <a:off x="494488" y="1702838"/>
            <a:ext cx="1885200" cy="18342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b="1" lang="en-GB" sz="2700"/>
              <a:t>Imagine your mind is a bottle of fizzy drink</a:t>
            </a:r>
            <a:endParaRPr b="1" sz="2700"/>
          </a:p>
        </p:txBody>
      </p:sp>
      <p:pic>
        <p:nvPicPr>
          <p:cNvPr id="179" name="Google Shape;179;p22"/>
          <p:cNvPicPr preferRelativeResize="0"/>
          <p:nvPr/>
        </p:nvPicPr>
        <p:blipFill>
          <a:blip r:embed="rId5">
            <a:alphaModFix/>
          </a:blip>
          <a:stretch>
            <a:fillRect/>
          </a:stretch>
        </p:blipFill>
        <p:spPr>
          <a:xfrm>
            <a:off x="6788673" y="-1"/>
            <a:ext cx="782824" cy="782851"/>
          </a:xfrm>
          <a:prstGeom prst="rect">
            <a:avLst/>
          </a:prstGeom>
          <a:noFill/>
          <a:ln>
            <a:noFill/>
          </a:ln>
        </p:spPr>
      </p:pic>
      <p:pic>
        <p:nvPicPr>
          <p:cNvPr id="180" name="Google Shape;180;p22"/>
          <p:cNvPicPr preferRelativeResize="0"/>
          <p:nvPr/>
        </p:nvPicPr>
        <p:blipFill>
          <a:blip r:embed="rId6">
            <a:alphaModFix/>
          </a:blip>
          <a:stretch>
            <a:fillRect/>
          </a:stretch>
        </p:blipFill>
        <p:spPr>
          <a:xfrm>
            <a:off x="142525" y="127625"/>
            <a:ext cx="523600" cy="39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pic>
        <p:nvPicPr>
          <p:cNvPr id="185" name="Google Shape;185;p23"/>
          <p:cNvPicPr preferRelativeResize="0"/>
          <p:nvPr/>
        </p:nvPicPr>
        <p:blipFill rotWithShape="1">
          <a:blip r:embed="rId3">
            <a:alphaModFix/>
          </a:blip>
          <a:srcRect b="0" l="0" r="0" t="0"/>
          <a:stretch/>
        </p:blipFill>
        <p:spPr>
          <a:xfrm>
            <a:off x="0" y="0"/>
            <a:ext cx="9144004" cy="5143500"/>
          </a:xfrm>
          <a:prstGeom prst="rect">
            <a:avLst/>
          </a:prstGeom>
          <a:noFill/>
          <a:ln>
            <a:noFill/>
          </a:ln>
        </p:spPr>
      </p:pic>
      <p:sp>
        <p:nvSpPr>
          <p:cNvPr id="186" name="Google Shape;186;p23"/>
          <p:cNvSpPr txBox="1"/>
          <p:nvPr/>
        </p:nvSpPr>
        <p:spPr>
          <a:xfrm>
            <a:off x="3507775" y="1804100"/>
            <a:ext cx="566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7" name="Google Shape;187;p23"/>
          <p:cNvPicPr preferRelativeResize="0"/>
          <p:nvPr/>
        </p:nvPicPr>
        <p:blipFill>
          <a:blip r:embed="rId4">
            <a:alphaModFix/>
          </a:blip>
          <a:stretch>
            <a:fillRect/>
          </a:stretch>
        </p:blipFill>
        <p:spPr>
          <a:xfrm>
            <a:off x="3863400" y="377575"/>
            <a:ext cx="4702625" cy="3551925"/>
          </a:xfrm>
          <a:prstGeom prst="rect">
            <a:avLst/>
          </a:prstGeom>
          <a:noFill/>
          <a:ln>
            <a:noFill/>
          </a:ln>
        </p:spPr>
      </p:pic>
      <p:sp>
        <p:nvSpPr>
          <p:cNvPr id="188" name="Google Shape;188;p23"/>
          <p:cNvSpPr txBox="1"/>
          <p:nvPr/>
        </p:nvSpPr>
        <p:spPr>
          <a:xfrm>
            <a:off x="457200" y="2204300"/>
            <a:ext cx="2877000" cy="18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We know that lots of young people have worries.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know that it’s common for young people not to want to worry the adults around them by talking about what is stressing them 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might say </a:t>
            </a:r>
            <a:r>
              <a:rPr b="1" lang="en-GB"/>
              <a:t>“I’m fine”</a:t>
            </a:r>
            <a:r>
              <a:rPr lang="en-GB"/>
              <a:t> but </a:t>
            </a:r>
            <a:br>
              <a:rPr lang="en-GB"/>
            </a:br>
            <a:r>
              <a:rPr lang="en-GB"/>
              <a:t>not really mean it. </a:t>
            </a:r>
            <a:endParaRPr/>
          </a:p>
          <a:p>
            <a:pPr indent="0" lvl="0" marL="0" rtl="0" algn="l">
              <a:spcBef>
                <a:spcPts val="0"/>
              </a:spcBef>
              <a:spcAft>
                <a:spcPts val="0"/>
              </a:spcAft>
              <a:buClr>
                <a:schemeClr val="dk1"/>
              </a:buClr>
              <a:buSzPts val="1100"/>
              <a:buFont typeface="Arial"/>
              <a:buNone/>
            </a:pPr>
            <a:r>
              <a:t/>
            </a:r>
            <a:endParaRPr/>
          </a:p>
        </p:txBody>
      </p:sp>
      <p:sp>
        <p:nvSpPr>
          <p:cNvPr id="189" name="Google Shape;189;p23"/>
          <p:cNvSpPr txBox="1"/>
          <p:nvPr/>
        </p:nvSpPr>
        <p:spPr>
          <a:xfrm>
            <a:off x="5053500" y="3929500"/>
            <a:ext cx="37866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highlight>
                  <a:schemeClr val="lt1"/>
                </a:highlight>
              </a:rPr>
              <a:t>Image from What is Mental Health? By Dr Lucy Maddox</a:t>
            </a:r>
            <a:endParaRPr sz="1100">
              <a:highlight>
                <a:schemeClr val="lt1"/>
              </a:highlight>
            </a:endParaRPr>
          </a:p>
        </p:txBody>
      </p:sp>
      <p:sp>
        <p:nvSpPr>
          <p:cNvPr id="190" name="Google Shape;190;p23"/>
          <p:cNvSpPr txBox="1"/>
          <p:nvPr/>
        </p:nvSpPr>
        <p:spPr>
          <a:xfrm>
            <a:off x="399928" y="465400"/>
            <a:ext cx="2360700" cy="18342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b="1" lang="en-GB" sz="2700"/>
              <a:t>Talking about our worries isn’t always easy.</a:t>
            </a:r>
            <a:endParaRPr b="1" sz="2700"/>
          </a:p>
        </p:txBody>
      </p:sp>
      <p:pic>
        <p:nvPicPr>
          <p:cNvPr id="191" name="Google Shape;191;p23"/>
          <p:cNvPicPr preferRelativeResize="0"/>
          <p:nvPr/>
        </p:nvPicPr>
        <p:blipFill>
          <a:blip r:embed="rId5">
            <a:alphaModFix/>
          </a:blip>
          <a:stretch>
            <a:fillRect/>
          </a:stretch>
        </p:blipFill>
        <p:spPr>
          <a:xfrm>
            <a:off x="117025" y="121225"/>
            <a:ext cx="523600" cy="39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b="0" l="0" r="0" t="0"/>
          <a:stretch/>
        </p:blipFill>
        <p:spPr>
          <a:xfrm>
            <a:off x="0" y="2325"/>
            <a:ext cx="9144004" cy="5143500"/>
          </a:xfrm>
          <a:prstGeom prst="rect">
            <a:avLst/>
          </a:prstGeom>
          <a:noFill/>
          <a:ln>
            <a:noFill/>
          </a:ln>
        </p:spPr>
      </p:pic>
      <p:sp>
        <p:nvSpPr>
          <p:cNvPr id="197" name="Google Shape;197;p24"/>
          <p:cNvSpPr txBox="1"/>
          <p:nvPr/>
        </p:nvSpPr>
        <p:spPr>
          <a:xfrm>
            <a:off x="457200" y="1509975"/>
            <a:ext cx="8229600" cy="21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txBox="1"/>
          <p:nvPr/>
        </p:nvSpPr>
        <p:spPr>
          <a:xfrm>
            <a:off x="411050" y="1355025"/>
            <a:ext cx="5754600" cy="16869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GB" sz="6100">
                <a:solidFill>
                  <a:schemeClr val="lt1"/>
                </a:solidFill>
              </a:rPr>
              <a:t>Why talking matters </a:t>
            </a:r>
            <a:endParaRPr b="1" sz="5100">
              <a:solidFill>
                <a:schemeClr val="lt1"/>
              </a:solidFill>
            </a:endParaRPr>
          </a:p>
        </p:txBody>
      </p:sp>
      <p:pic>
        <p:nvPicPr>
          <p:cNvPr id="199" name="Google Shape;199;p24"/>
          <p:cNvPicPr preferRelativeResize="0"/>
          <p:nvPr/>
        </p:nvPicPr>
        <p:blipFill>
          <a:blip r:embed="rId4">
            <a:alphaModFix/>
          </a:blip>
          <a:stretch>
            <a:fillRect/>
          </a:stretch>
        </p:blipFill>
        <p:spPr>
          <a:xfrm>
            <a:off x="208179" y="169100"/>
            <a:ext cx="480500" cy="35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25"/>
          <p:cNvSpPr txBox="1"/>
          <p:nvPr/>
        </p:nvSpPr>
        <p:spPr>
          <a:xfrm>
            <a:off x="457200" y="1509975"/>
            <a:ext cx="8229600" cy="21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25"/>
          <p:cNvPicPr preferRelativeResize="0"/>
          <p:nvPr/>
        </p:nvPicPr>
        <p:blipFill>
          <a:blip r:embed="rId3">
            <a:alphaModFix/>
          </a:blip>
          <a:stretch>
            <a:fillRect/>
          </a:stretch>
        </p:blipFill>
        <p:spPr>
          <a:xfrm>
            <a:off x="4071038" y="4746356"/>
            <a:ext cx="583738" cy="222537"/>
          </a:xfrm>
          <a:prstGeom prst="rect">
            <a:avLst/>
          </a:prstGeom>
          <a:noFill/>
          <a:ln>
            <a:noFill/>
          </a:ln>
        </p:spPr>
      </p:pic>
      <p:pic>
        <p:nvPicPr>
          <p:cNvPr id="206" name="Google Shape;206;p25"/>
          <p:cNvPicPr preferRelativeResize="0"/>
          <p:nvPr/>
        </p:nvPicPr>
        <p:blipFill>
          <a:blip r:embed="rId4">
            <a:alphaModFix/>
          </a:blip>
          <a:stretch>
            <a:fillRect/>
          </a:stretch>
        </p:blipFill>
        <p:spPr>
          <a:xfrm>
            <a:off x="4760142" y="4778041"/>
            <a:ext cx="594765" cy="159159"/>
          </a:xfrm>
          <a:prstGeom prst="rect">
            <a:avLst/>
          </a:prstGeom>
          <a:noFill/>
          <a:ln>
            <a:noFill/>
          </a:ln>
        </p:spPr>
      </p:pic>
      <p:pic>
        <p:nvPicPr>
          <p:cNvPr id="207" name="Google Shape;207;p25"/>
          <p:cNvPicPr preferRelativeResize="0"/>
          <p:nvPr/>
        </p:nvPicPr>
        <p:blipFill rotWithShape="1">
          <a:blip r:embed="rId5">
            <a:alphaModFix/>
          </a:blip>
          <a:srcRect b="21305" l="0" r="0" t="20813"/>
          <a:stretch/>
        </p:blipFill>
        <p:spPr>
          <a:xfrm>
            <a:off x="3081825" y="4732275"/>
            <a:ext cx="923545" cy="222541"/>
          </a:xfrm>
          <a:prstGeom prst="rect">
            <a:avLst/>
          </a:prstGeom>
          <a:noFill/>
          <a:ln>
            <a:noFill/>
          </a:ln>
        </p:spPr>
      </p:pic>
      <p:pic>
        <p:nvPicPr>
          <p:cNvPr id="208" name="Google Shape;208;p25"/>
          <p:cNvPicPr preferRelativeResize="0"/>
          <p:nvPr/>
        </p:nvPicPr>
        <p:blipFill>
          <a:blip r:embed="rId6">
            <a:alphaModFix/>
          </a:blip>
          <a:stretch>
            <a:fillRect/>
          </a:stretch>
        </p:blipFill>
        <p:spPr>
          <a:xfrm>
            <a:off x="5478437" y="4744177"/>
            <a:ext cx="583739" cy="243799"/>
          </a:xfrm>
          <a:prstGeom prst="rect">
            <a:avLst/>
          </a:prstGeom>
          <a:noFill/>
          <a:ln>
            <a:noFill/>
          </a:ln>
        </p:spPr>
      </p:pic>
      <p:pic>
        <p:nvPicPr>
          <p:cNvPr id="209" name="Google Shape;209;p25"/>
          <p:cNvPicPr preferRelativeResize="0"/>
          <p:nvPr/>
        </p:nvPicPr>
        <p:blipFill>
          <a:blip r:embed="rId7">
            <a:alphaModFix/>
          </a:blip>
          <a:stretch>
            <a:fillRect/>
          </a:stretch>
        </p:blipFill>
        <p:spPr>
          <a:xfrm>
            <a:off x="159775" y="168350"/>
            <a:ext cx="416599" cy="222550"/>
          </a:xfrm>
          <a:prstGeom prst="rect">
            <a:avLst/>
          </a:prstGeom>
          <a:noFill/>
          <a:ln>
            <a:noFill/>
          </a:ln>
        </p:spPr>
      </p:pic>
      <p:pic>
        <p:nvPicPr>
          <p:cNvPr id="210" name="Google Shape;210;p25"/>
          <p:cNvPicPr preferRelativeResize="0"/>
          <p:nvPr/>
        </p:nvPicPr>
        <p:blipFill rotWithShape="1">
          <a:blip r:embed="rId8">
            <a:alphaModFix/>
          </a:blip>
          <a:srcRect b="0" l="0" r="0" t="0"/>
          <a:stretch/>
        </p:blipFill>
        <p:spPr>
          <a:xfrm>
            <a:off x="0" y="0"/>
            <a:ext cx="9144000" cy="5143500"/>
          </a:xfrm>
          <a:prstGeom prst="rect">
            <a:avLst/>
          </a:prstGeom>
          <a:noFill/>
          <a:ln>
            <a:noFill/>
          </a:ln>
        </p:spPr>
      </p:pic>
      <p:sp>
        <p:nvSpPr>
          <p:cNvPr id="211" name="Google Shape;211;p25"/>
          <p:cNvSpPr txBox="1"/>
          <p:nvPr/>
        </p:nvSpPr>
        <p:spPr>
          <a:xfrm>
            <a:off x="577350" y="565675"/>
            <a:ext cx="817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Why talking matters </a:t>
            </a:r>
            <a:endParaRPr b="1" sz="1500">
              <a:solidFill>
                <a:schemeClr val="dk1"/>
              </a:solidFill>
            </a:endParaRPr>
          </a:p>
        </p:txBody>
      </p:sp>
      <p:sp>
        <p:nvSpPr>
          <p:cNvPr id="212" name="Google Shape;212;p25"/>
          <p:cNvSpPr txBox="1"/>
          <p:nvPr/>
        </p:nvSpPr>
        <p:spPr>
          <a:xfrm>
            <a:off x="576375" y="1214850"/>
            <a:ext cx="8229600" cy="2262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sz="1500">
                <a:solidFill>
                  <a:schemeClr val="dk1"/>
                </a:solidFill>
              </a:rPr>
              <a:t>It’s normal to worry about telling someone how you feel </a:t>
            </a:r>
            <a:br>
              <a:rPr lang="en-GB" sz="1500">
                <a:solidFill>
                  <a:schemeClr val="dk1"/>
                </a:solidFill>
              </a:rPr>
            </a:br>
            <a:r>
              <a:rPr lang="en-GB" sz="1500">
                <a:solidFill>
                  <a:schemeClr val="dk1"/>
                </a:solidFill>
              </a:rPr>
              <a:t>but trying to deal with things on your own can make things feel worse.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GB" sz="1500">
                <a:solidFill>
                  <a:schemeClr val="dk1"/>
                </a:solidFill>
              </a:rPr>
              <a:t>Talking about worries can help them to feel smaller.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GB" sz="1500">
                <a:solidFill>
                  <a:schemeClr val="dk1"/>
                </a:solidFill>
              </a:rPr>
              <a:t>It can make you feel less alone.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GB" sz="1500">
                <a:solidFill>
                  <a:schemeClr val="dk1"/>
                </a:solidFill>
              </a:rPr>
              <a:t>It might even help you find a solution. </a:t>
            </a:r>
            <a:endParaRPr sz="1500">
              <a:solidFill>
                <a:schemeClr val="dk1"/>
              </a:solidFill>
            </a:endParaRPr>
          </a:p>
          <a:p>
            <a:pPr indent="0" lvl="0" marL="0" rtl="0" algn="l">
              <a:spcBef>
                <a:spcPts val="0"/>
              </a:spcBef>
              <a:spcAft>
                <a:spcPts val="0"/>
              </a:spcAft>
              <a:buNone/>
            </a:pPr>
            <a:r>
              <a:t/>
            </a:r>
            <a:endParaRPr sz="1500">
              <a:solidFill>
                <a:schemeClr val="lt1"/>
              </a:solidFill>
            </a:endParaRPr>
          </a:p>
        </p:txBody>
      </p:sp>
      <p:pic>
        <p:nvPicPr>
          <p:cNvPr id="213" name="Google Shape;213;p25"/>
          <p:cNvPicPr preferRelativeResize="0"/>
          <p:nvPr/>
        </p:nvPicPr>
        <p:blipFill>
          <a:blip r:embed="rId9">
            <a:alphaModFix/>
          </a:blip>
          <a:stretch>
            <a:fillRect/>
          </a:stretch>
        </p:blipFill>
        <p:spPr>
          <a:xfrm>
            <a:off x="106275" y="93900"/>
            <a:ext cx="523600" cy="39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pic>
        <p:nvPicPr>
          <p:cNvPr id="218" name="Google Shape;218;p26"/>
          <p:cNvPicPr preferRelativeResize="0"/>
          <p:nvPr/>
        </p:nvPicPr>
        <p:blipFill rotWithShape="1">
          <a:blip r:embed="rId3">
            <a:alphaModFix/>
          </a:blip>
          <a:srcRect b="0" l="0" r="91479" t="0"/>
          <a:stretch/>
        </p:blipFill>
        <p:spPr>
          <a:xfrm>
            <a:off x="-1" y="0"/>
            <a:ext cx="4488075" cy="5143501"/>
          </a:xfrm>
          <a:prstGeom prst="rect">
            <a:avLst/>
          </a:prstGeom>
          <a:noFill/>
          <a:ln>
            <a:noFill/>
          </a:ln>
        </p:spPr>
      </p:pic>
      <p:pic>
        <p:nvPicPr>
          <p:cNvPr id="219" name="Google Shape;219;p26"/>
          <p:cNvPicPr preferRelativeResize="0"/>
          <p:nvPr/>
        </p:nvPicPr>
        <p:blipFill>
          <a:blip r:embed="rId3">
            <a:alphaModFix/>
          </a:blip>
          <a:stretch>
            <a:fillRect/>
          </a:stretch>
        </p:blipFill>
        <p:spPr>
          <a:xfrm>
            <a:off x="4309393" y="0"/>
            <a:ext cx="4834609" cy="5143501"/>
          </a:xfrm>
          <a:prstGeom prst="rect">
            <a:avLst/>
          </a:prstGeom>
          <a:noFill/>
          <a:ln>
            <a:noFill/>
          </a:ln>
        </p:spPr>
      </p:pic>
      <p:sp>
        <p:nvSpPr>
          <p:cNvPr id="220" name="Google Shape;220;p26"/>
          <p:cNvSpPr txBox="1"/>
          <p:nvPr/>
        </p:nvSpPr>
        <p:spPr>
          <a:xfrm>
            <a:off x="310600" y="1355025"/>
            <a:ext cx="8229600" cy="21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txBox="1"/>
          <p:nvPr/>
        </p:nvSpPr>
        <p:spPr>
          <a:xfrm>
            <a:off x="411050" y="1355025"/>
            <a:ext cx="4179600" cy="282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That’s why STV’s </a:t>
            </a:r>
            <a:endParaRPr b="1" sz="2500">
              <a:solidFill>
                <a:schemeClr val="dk1"/>
              </a:solidFill>
            </a:endParaRPr>
          </a:p>
          <a:p>
            <a:pPr indent="0" lvl="0" marL="0" rtl="0" algn="l">
              <a:spcBef>
                <a:spcPts val="0"/>
              </a:spcBef>
              <a:spcAft>
                <a:spcPts val="0"/>
              </a:spcAft>
              <a:buNone/>
            </a:pPr>
            <a:r>
              <a:rPr b="1" lang="en-GB" sz="2500">
                <a:solidFill>
                  <a:schemeClr val="dk1"/>
                </a:solidFill>
              </a:rPr>
              <a:t>Britain Get talking is setting you and an adult you trust a very special task…</a:t>
            </a:r>
            <a:endParaRPr sz="1000">
              <a:solidFill>
                <a:schemeClr val="dk1"/>
              </a:solidFill>
            </a:endParaRPr>
          </a:p>
          <a:p>
            <a:pPr indent="0" lvl="0" marL="0" rtl="0" algn="l">
              <a:lnSpc>
                <a:spcPct val="80000"/>
              </a:lnSpc>
              <a:spcBef>
                <a:spcPts val="0"/>
              </a:spcBef>
              <a:spcAft>
                <a:spcPts val="0"/>
              </a:spcAft>
              <a:buNone/>
            </a:pPr>
            <a:r>
              <a:rPr b="1" lang="en-GB" sz="5800">
                <a:solidFill>
                  <a:schemeClr val="dk1"/>
                </a:solidFill>
              </a:rPr>
              <a:t> </a:t>
            </a:r>
            <a:endParaRPr b="1" sz="4800">
              <a:solidFill>
                <a:schemeClr val="dk1"/>
              </a:solidFill>
            </a:endParaRPr>
          </a:p>
        </p:txBody>
      </p:sp>
      <p:pic>
        <p:nvPicPr>
          <p:cNvPr id="222" name="Google Shape;222;p26"/>
          <p:cNvPicPr preferRelativeResize="0"/>
          <p:nvPr/>
        </p:nvPicPr>
        <p:blipFill>
          <a:blip r:embed="rId4">
            <a:alphaModFix/>
          </a:blip>
          <a:stretch>
            <a:fillRect/>
          </a:stretch>
        </p:blipFill>
        <p:spPr>
          <a:xfrm>
            <a:off x="117025" y="133975"/>
            <a:ext cx="523600" cy="39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